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1" r:id="rId5"/>
    <p:sldId id="258" r:id="rId6"/>
    <p:sldId id="256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F97B"/>
    <a:srgbClr val="F715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7ECEDE-3DA9-41A3-9059-492CB637817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55F746-3077-44F8-B34E-3787A640089C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encouraging</a:t>
          </a:r>
          <a:endParaRPr lang="en-US" dirty="0">
            <a:solidFill>
              <a:srgbClr val="FF0000"/>
            </a:solidFill>
          </a:endParaRPr>
        </a:p>
      </dgm:t>
    </dgm:pt>
    <dgm:pt modelId="{254DC3C0-72DC-420D-974A-F2C83414B9C6}" type="parTrans" cxnId="{32B3A7D4-D4FC-4948-BBC6-C30320144B51}">
      <dgm:prSet/>
      <dgm:spPr/>
      <dgm:t>
        <a:bodyPr/>
        <a:lstStyle/>
        <a:p>
          <a:endParaRPr lang="en-US"/>
        </a:p>
      </dgm:t>
    </dgm:pt>
    <dgm:pt modelId="{087F599A-FF26-4297-89A6-782046D00323}" type="sibTrans" cxnId="{32B3A7D4-D4FC-4948-BBC6-C30320144B51}">
      <dgm:prSet/>
      <dgm:spPr/>
      <dgm:t>
        <a:bodyPr/>
        <a:lstStyle/>
        <a:p>
          <a:endParaRPr lang="en-US"/>
        </a:p>
      </dgm:t>
    </dgm:pt>
    <dgm:pt modelId="{AD30C127-A093-4742-B8D2-41B72F7F9228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supporting</a:t>
          </a:r>
          <a:endParaRPr lang="en-US" dirty="0">
            <a:solidFill>
              <a:srgbClr val="FF0000"/>
            </a:solidFill>
          </a:endParaRPr>
        </a:p>
      </dgm:t>
    </dgm:pt>
    <dgm:pt modelId="{BCE78216-E34F-4DBB-839A-C39097795F66}" type="parTrans" cxnId="{A5821827-A255-466B-91D2-4C5EC449D404}">
      <dgm:prSet/>
      <dgm:spPr/>
      <dgm:t>
        <a:bodyPr/>
        <a:lstStyle/>
        <a:p>
          <a:endParaRPr lang="en-US"/>
        </a:p>
      </dgm:t>
    </dgm:pt>
    <dgm:pt modelId="{9B5E762B-7885-4EC9-9E40-7D9C803BB191}" type="sibTrans" cxnId="{A5821827-A255-466B-91D2-4C5EC449D404}">
      <dgm:prSet/>
      <dgm:spPr/>
      <dgm:t>
        <a:bodyPr/>
        <a:lstStyle/>
        <a:p>
          <a:endParaRPr lang="en-US"/>
        </a:p>
      </dgm:t>
    </dgm:pt>
    <dgm:pt modelId="{3C8111BA-A8AE-429D-90A3-572CF7D7CA9B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caring</a:t>
          </a:r>
          <a:endParaRPr lang="en-US" dirty="0">
            <a:solidFill>
              <a:srgbClr val="FF0000"/>
            </a:solidFill>
          </a:endParaRPr>
        </a:p>
      </dgm:t>
    </dgm:pt>
    <dgm:pt modelId="{91505705-9FD2-4DAF-BBE6-B421143F3C6C}" type="parTrans" cxnId="{7D052CAB-F46D-48E7-AC4C-B26CDB8A40C1}">
      <dgm:prSet/>
      <dgm:spPr/>
      <dgm:t>
        <a:bodyPr/>
        <a:lstStyle/>
        <a:p>
          <a:endParaRPr lang="en-US"/>
        </a:p>
      </dgm:t>
    </dgm:pt>
    <dgm:pt modelId="{4E3EA507-2DB1-4916-AE65-BFE88311F0BF}" type="sibTrans" cxnId="{7D052CAB-F46D-48E7-AC4C-B26CDB8A40C1}">
      <dgm:prSet/>
      <dgm:spPr/>
      <dgm:t>
        <a:bodyPr/>
        <a:lstStyle/>
        <a:p>
          <a:endParaRPr lang="en-US"/>
        </a:p>
      </dgm:t>
    </dgm:pt>
    <dgm:pt modelId="{7F53A668-53F2-41C2-AEB5-5B7C6199FF3C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helping</a:t>
          </a:r>
          <a:endParaRPr lang="en-US" dirty="0">
            <a:solidFill>
              <a:srgbClr val="FF0000"/>
            </a:solidFill>
          </a:endParaRPr>
        </a:p>
      </dgm:t>
    </dgm:pt>
    <dgm:pt modelId="{CEA2808A-0E7A-428C-87BB-770914746CD7}" type="parTrans" cxnId="{BB381B8E-E090-453D-829E-B8F51DC46157}">
      <dgm:prSet/>
      <dgm:spPr/>
      <dgm:t>
        <a:bodyPr/>
        <a:lstStyle/>
        <a:p>
          <a:endParaRPr lang="en-US"/>
        </a:p>
      </dgm:t>
    </dgm:pt>
    <dgm:pt modelId="{ACB96C6C-7400-4CFC-9167-A06E5B53377C}" type="sibTrans" cxnId="{BB381B8E-E090-453D-829E-B8F51DC46157}">
      <dgm:prSet/>
      <dgm:spPr/>
      <dgm:t>
        <a:bodyPr/>
        <a:lstStyle/>
        <a:p>
          <a:endParaRPr lang="en-US"/>
        </a:p>
      </dgm:t>
    </dgm:pt>
    <dgm:pt modelId="{54E8687F-D021-42AA-87A9-5BD26F4A19A0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Negotiating differences</a:t>
          </a:r>
          <a:endParaRPr lang="en-US" dirty="0">
            <a:solidFill>
              <a:srgbClr val="FF0000"/>
            </a:solidFill>
          </a:endParaRPr>
        </a:p>
      </dgm:t>
    </dgm:pt>
    <dgm:pt modelId="{0741D05E-3B28-4F3C-BC21-C1ACAE2D38AA}" type="parTrans" cxnId="{B407BB4C-230F-48E8-BDAD-294372B79AA7}">
      <dgm:prSet/>
      <dgm:spPr/>
      <dgm:t>
        <a:bodyPr/>
        <a:lstStyle/>
        <a:p>
          <a:endParaRPr lang="en-US"/>
        </a:p>
      </dgm:t>
    </dgm:pt>
    <dgm:pt modelId="{B2344D45-21B8-4859-8B9F-ECDBF5D57FBE}" type="sibTrans" cxnId="{B407BB4C-230F-48E8-BDAD-294372B79AA7}">
      <dgm:prSet/>
      <dgm:spPr/>
      <dgm:t>
        <a:bodyPr/>
        <a:lstStyle/>
        <a:p>
          <a:endParaRPr lang="en-US"/>
        </a:p>
      </dgm:t>
    </dgm:pt>
    <dgm:pt modelId="{0065A6E1-49FF-49B8-AE7B-367CC978C553}">
      <dgm:prSet phldrT="[Text]"/>
      <dgm:spPr/>
      <dgm:t>
        <a:bodyPr/>
        <a:lstStyle/>
        <a:p>
          <a:r>
            <a:rPr lang="en-US" dirty="0" smtClean="0">
              <a:solidFill>
                <a:srgbClr val="FF0000"/>
              </a:solidFill>
            </a:rPr>
            <a:t>caring</a:t>
          </a:r>
          <a:endParaRPr lang="en-US" dirty="0">
            <a:solidFill>
              <a:srgbClr val="FF0000"/>
            </a:solidFill>
          </a:endParaRPr>
        </a:p>
      </dgm:t>
    </dgm:pt>
    <dgm:pt modelId="{E9EA6A05-A731-4C1E-B126-0589B30EF1E3}" type="parTrans" cxnId="{0BB92D41-0216-4EF7-A0E1-D24D278D50D4}">
      <dgm:prSet/>
      <dgm:spPr/>
      <dgm:t>
        <a:bodyPr/>
        <a:lstStyle/>
        <a:p>
          <a:endParaRPr lang="en-US"/>
        </a:p>
      </dgm:t>
    </dgm:pt>
    <dgm:pt modelId="{35B782F1-17B9-4BD8-BA1A-5EC026BDEF99}" type="sibTrans" cxnId="{0BB92D41-0216-4EF7-A0E1-D24D278D50D4}">
      <dgm:prSet/>
      <dgm:spPr/>
      <dgm:t>
        <a:bodyPr/>
        <a:lstStyle/>
        <a:p>
          <a:endParaRPr lang="en-US"/>
        </a:p>
      </dgm:t>
    </dgm:pt>
    <dgm:pt modelId="{BC7D2239-9872-48FB-ABDE-5EFF0D09E1A2}" type="pres">
      <dgm:prSet presAssocID="{327ECEDE-3DA9-41A3-9059-492CB637817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3CFC9F9-D816-4AE1-9562-A12CA4678548}" type="pres">
      <dgm:prSet presAssocID="{A655F746-3077-44F8-B34E-3787A640089C}" presName="hierRoot1" presStyleCnt="0"/>
      <dgm:spPr/>
    </dgm:pt>
    <dgm:pt modelId="{43324AF8-CD19-4E29-8B71-1C778D676969}" type="pres">
      <dgm:prSet presAssocID="{A655F746-3077-44F8-B34E-3787A640089C}" presName="composite" presStyleCnt="0"/>
      <dgm:spPr/>
    </dgm:pt>
    <dgm:pt modelId="{BDD934E0-B6A4-4A6A-A8C9-FC861803B640}" type="pres">
      <dgm:prSet presAssocID="{A655F746-3077-44F8-B34E-3787A640089C}" presName="background" presStyleLbl="node0" presStyleIdx="0" presStyleCnt="1"/>
      <dgm:spPr>
        <a:solidFill>
          <a:srgbClr val="00B050"/>
        </a:solidFill>
      </dgm:spPr>
    </dgm:pt>
    <dgm:pt modelId="{A6EDB446-B31F-47D3-A4ED-E45C17DA43A7}" type="pres">
      <dgm:prSet presAssocID="{A655F746-3077-44F8-B34E-3787A640089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A971E56-1EFD-4FDB-9BF3-523F63C96207}" type="pres">
      <dgm:prSet presAssocID="{A655F746-3077-44F8-B34E-3787A640089C}" presName="hierChild2" presStyleCnt="0"/>
      <dgm:spPr/>
    </dgm:pt>
    <dgm:pt modelId="{C6D7E2C1-200E-4032-836B-61B5192DEDC6}" type="pres">
      <dgm:prSet presAssocID="{BCE78216-E34F-4DBB-839A-C39097795F66}" presName="Name10" presStyleLbl="parChTrans1D2" presStyleIdx="0" presStyleCnt="2"/>
      <dgm:spPr/>
      <dgm:t>
        <a:bodyPr/>
        <a:lstStyle/>
        <a:p>
          <a:endParaRPr lang="en-US"/>
        </a:p>
      </dgm:t>
    </dgm:pt>
    <dgm:pt modelId="{BB9D7A20-C997-4484-B8BD-B8DF4C706173}" type="pres">
      <dgm:prSet presAssocID="{AD30C127-A093-4742-B8D2-41B72F7F9228}" presName="hierRoot2" presStyleCnt="0"/>
      <dgm:spPr/>
    </dgm:pt>
    <dgm:pt modelId="{EDD2E502-8474-4C24-823D-A5CB97B14867}" type="pres">
      <dgm:prSet presAssocID="{AD30C127-A093-4742-B8D2-41B72F7F9228}" presName="composite2" presStyleCnt="0"/>
      <dgm:spPr/>
    </dgm:pt>
    <dgm:pt modelId="{1ACA6ED0-9A5C-417B-8767-C2238326CCAB}" type="pres">
      <dgm:prSet presAssocID="{AD30C127-A093-4742-B8D2-41B72F7F9228}" presName="background2" presStyleLbl="node2" presStyleIdx="0" presStyleCnt="2"/>
      <dgm:spPr>
        <a:solidFill>
          <a:srgbClr val="00B050"/>
        </a:solidFill>
      </dgm:spPr>
    </dgm:pt>
    <dgm:pt modelId="{E3AEE406-234E-423C-BB0A-7A7CD419B515}" type="pres">
      <dgm:prSet presAssocID="{AD30C127-A093-4742-B8D2-41B72F7F922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4B6CD7-48B3-40F8-885B-B5E06B768F2C}" type="pres">
      <dgm:prSet presAssocID="{AD30C127-A093-4742-B8D2-41B72F7F9228}" presName="hierChild3" presStyleCnt="0"/>
      <dgm:spPr/>
    </dgm:pt>
    <dgm:pt modelId="{F292E6B9-BF49-40D9-A727-80D0A5F8D062}" type="pres">
      <dgm:prSet presAssocID="{91505705-9FD2-4DAF-BBE6-B421143F3C6C}" presName="Name17" presStyleLbl="parChTrans1D3" presStyleIdx="0" presStyleCnt="3"/>
      <dgm:spPr/>
      <dgm:t>
        <a:bodyPr/>
        <a:lstStyle/>
        <a:p>
          <a:endParaRPr lang="en-US"/>
        </a:p>
      </dgm:t>
    </dgm:pt>
    <dgm:pt modelId="{78D33823-A5AC-4846-9713-6B2B111A934D}" type="pres">
      <dgm:prSet presAssocID="{3C8111BA-A8AE-429D-90A3-572CF7D7CA9B}" presName="hierRoot3" presStyleCnt="0"/>
      <dgm:spPr/>
    </dgm:pt>
    <dgm:pt modelId="{3190E544-FD7F-4700-AD8D-7D53CB7F18FC}" type="pres">
      <dgm:prSet presAssocID="{3C8111BA-A8AE-429D-90A3-572CF7D7CA9B}" presName="composite3" presStyleCnt="0"/>
      <dgm:spPr/>
    </dgm:pt>
    <dgm:pt modelId="{7851AA71-8F98-4FE3-99DC-BB646B5B08EC}" type="pres">
      <dgm:prSet presAssocID="{3C8111BA-A8AE-429D-90A3-572CF7D7CA9B}" presName="background3" presStyleLbl="node3" presStyleIdx="0" presStyleCnt="3"/>
      <dgm:spPr>
        <a:solidFill>
          <a:srgbClr val="00B050"/>
        </a:solidFill>
      </dgm:spPr>
    </dgm:pt>
    <dgm:pt modelId="{2A520569-93F3-46A8-9CEE-72ED49585D5B}" type="pres">
      <dgm:prSet presAssocID="{3C8111BA-A8AE-429D-90A3-572CF7D7CA9B}" presName="text3" presStyleLbl="fgAcc3" presStyleIdx="0" presStyleCnt="3" custLinFactNeighborX="7597" custLinFactNeighborY="1205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C5D682-E02A-480E-A4F0-A5DC37634DD0}" type="pres">
      <dgm:prSet presAssocID="{3C8111BA-A8AE-429D-90A3-572CF7D7CA9B}" presName="hierChild4" presStyleCnt="0"/>
      <dgm:spPr/>
    </dgm:pt>
    <dgm:pt modelId="{C62DB2C9-B056-46BA-AE97-4633BEE6424E}" type="pres">
      <dgm:prSet presAssocID="{CEA2808A-0E7A-428C-87BB-770914746CD7}" presName="Name17" presStyleLbl="parChTrans1D3" presStyleIdx="1" presStyleCnt="3"/>
      <dgm:spPr/>
      <dgm:t>
        <a:bodyPr/>
        <a:lstStyle/>
        <a:p>
          <a:endParaRPr lang="en-US"/>
        </a:p>
      </dgm:t>
    </dgm:pt>
    <dgm:pt modelId="{423698D6-F21F-4693-A21E-EEC2AF7FD1D4}" type="pres">
      <dgm:prSet presAssocID="{7F53A668-53F2-41C2-AEB5-5B7C6199FF3C}" presName="hierRoot3" presStyleCnt="0"/>
      <dgm:spPr/>
    </dgm:pt>
    <dgm:pt modelId="{F4E794C2-6787-4123-A9AA-D7F3360212E2}" type="pres">
      <dgm:prSet presAssocID="{7F53A668-53F2-41C2-AEB5-5B7C6199FF3C}" presName="composite3" presStyleCnt="0"/>
      <dgm:spPr/>
    </dgm:pt>
    <dgm:pt modelId="{DEDAAA87-B667-4E2B-936F-74AB2F274602}" type="pres">
      <dgm:prSet presAssocID="{7F53A668-53F2-41C2-AEB5-5B7C6199FF3C}" presName="background3" presStyleLbl="node3" presStyleIdx="1" presStyleCnt="3"/>
      <dgm:spPr>
        <a:solidFill>
          <a:srgbClr val="00B050"/>
        </a:solidFill>
      </dgm:spPr>
    </dgm:pt>
    <dgm:pt modelId="{87254812-A8ED-47A5-9140-35119F3EC279}" type="pres">
      <dgm:prSet presAssocID="{7F53A668-53F2-41C2-AEB5-5B7C6199FF3C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8C9369A-5C21-4787-B9A6-8B9E1FAA606C}" type="pres">
      <dgm:prSet presAssocID="{7F53A668-53F2-41C2-AEB5-5B7C6199FF3C}" presName="hierChild4" presStyleCnt="0"/>
      <dgm:spPr/>
    </dgm:pt>
    <dgm:pt modelId="{82147667-7848-42AA-A79E-1B95C8E7B455}" type="pres">
      <dgm:prSet presAssocID="{0741D05E-3B28-4F3C-BC21-C1ACAE2D38AA}" presName="Name10" presStyleLbl="parChTrans1D2" presStyleIdx="1" presStyleCnt="2"/>
      <dgm:spPr/>
      <dgm:t>
        <a:bodyPr/>
        <a:lstStyle/>
        <a:p>
          <a:endParaRPr lang="en-US"/>
        </a:p>
      </dgm:t>
    </dgm:pt>
    <dgm:pt modelId="{365B840C-352E-43FB-84BE-44DE64F702ED}" type="pres">
      <dgm:prSet presAssocID="{54E8687F-D021-42AA-87A9-5BD26F4A19A0}" presName="hierRoot2" presStyleCnt="0"/>
      <dgm:spPr/>
    </dgm:pt>
    <dgm:pt modelId="{98CCE632-039B-4A35-B00B-8DF707757FBA}" type="pres">
      <dgm:prSet presAssocID="{54E8687F-D021-42AA-87A9-5BD26F4A19A0}" presName="composite2" presStyleCnt="0"/>
      <dgm:spPr/>
    </dgm:pt>
    <dgm:pt modelId="{C23464C7-106D-4F96-9C97-9C6224E6C818}" type="pres">
      <dgm:prSet presAssocID="{54E8687F-D021-42AA-87A9-5BD26F4A19A0}" presName="background2" presStyleLbl="node2" presStyleIdx="1" presStyleCnt="2"/>
      <dgm:spPr>
        <a:solidFill>
          <a:srgbClr val="00B050"/>
        </a:solidFill>
      </dgm:spPr>
    </dgm:pt>
    <dgm:pt modelId="{250725B1-2BB0-48C3-9360-52B2A0B9B84A}" type="pres">
      <dgm:prSet presAssocID="{54E8687F-D021-42AA-87A9-5BD26F4A19A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9C6EB2B-3168-4F2B-8EB6-8FCB2410B0D1}" type="pres">
      <dgm:prSet presAssocID="{54E8687F-D021-42AA-87A9-5BD26F4A19A0}" presName="hierChild3" presStyleCnt="0"/>
      <dgm:spPr/>
    </dgm:pt>
    <dgm:pt modelId="{8807C34E-28F6-4228-83AC-5C6C83B6F078}" type="pres">
      <dgm:prSet presAssocID="{E9EA6A05-A731-4C1E-B126-0589B30EF1E3}" presName="Name17" presStyleLbl="parChTrans1D3" presStyleIdx="2" presStyleCnt="3"/>
      <dgm:spPr/>
      <dgm:t>
        <a:bodyPr/>
        <a:lstStyle/>
        <a:p>
          <a:endParaRPr lang="en-US"/>
        </a:p>
      </dgm:t>
    </dgm:pt>
    <dgm:pt modelId="{4A0EA4D3-BFAB-4616-BB59-2FA7231E556B}" type="pres">
      <dgm:prSet presAssocID="{0065A6E1-49FF-49B8-AE7B-367CC978C553}" presName="hierRoot3" presStyleCnt="0"/>
      <dgm:spPr/>
    </dgm:pt>
    <dgm:pt modelId="{EAE31CCC-D415-4A38-AD16-62DAC0C85AF4}" type="pres">
      <dgm:prSet presAssocID="{0065A6E1-49FF-49B8-AE7B-367CC978C553}" presName="composite3" presStyleCnt="0"/>
      <dgm:spPr/>
    </dgm:pt>
    <dgm:pt modelId="{EA71F646-6DA6-4AAD-91A4-B55FD3BBC7C7}" type="pres">
      <dgm:prSet presAssocID="{0065A6E1-49FF-49B8-AE7B-367CC978C553}" presName="background3" presStyleLbl="node3" presStyleIdx="2" presStyleCnt="3"/>
      <dgm:spPr>
        <a:solidFill>
          <a:srgbClr val="00B050"/>
        </a:solidFill>
      </dgm:spPr>
    </dgm:pt>
    <dgm:pt modelId="{CFCE80A6-0806-43C6-AE78-9C93940E981D}" type="pres">
      <dgm:prSet presAssocID="{0065A6E1-49FF-49B8-AE7B-367CC978C55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DD0496-44C7-4914-8DBA-7208D8D409C8}" type="pres">
      <dgm:prSet presAssocID="{0065A6E1-49FF-49B8-AE7B-367CC978C553}" presName="hierChild4" presStyleCnt="0"/>
      <dgm:spPr/>
    </dgm:pt>
  </dgm:ptLst>
  <dgm:cxnLst>
    <dgm:cxn modelId="{A5821827-A255-466B-91D2-4C5EC449D404}" srcId="{A655F746-3077-44F8-B34E-3787A640089C}" destId="{AD30C127-A093-4742-B8D2-41B72F7F9228}" srcOrd="0" destOrd="0" parTransId="{BCE78216-E34F-4DBB-839A-C39097795F66}" sibTransId="{9B5E762B-7885-4EC9-9E40-7D9C803BB191}"/>
    <dgm:cxn modelId="{0BB92D41-0216-4EF7-A0E1-D24D278D50D4}" srcId="{54E8687F-D021-42AA-87A9-5BD26F4A19A0}" destId="{0065A6E1-49FF-49B8-AE7B-367CC978C553}" srcOrd="0" destOrd="0" parTransId="{E9EA6A05-A731-4C1E-B126-0589B30EF1E3}" sibTransId="{35B782F1-17B9-4BD8-BA1A-5EC026BDEF99}"/>
    <dgm:cxn modelId="{045B2886-9CE3-4C71-B4F5-55B2DE9E07A2}" type="presOf" srcId="{BCE78216-E34F-4DBB-839A-C39097795F66}" destId="{C6D7E2C1-200E-4032-836B-61B5192DEDC6}" srcOrd="0" destOrd="0" presId="urn:microsoft.com/office/officeart/2005/8/layout/hierarchy1"/>
    <dgm:cxn modelId="{BB381B8E-E090-453D-829E-B8F51DC46157}" srcId="{AD30C127-A093-4742-B8D2-41B72F7F9228}" destId="{7F53A668-53F2-41C2-AEB5-5B7C6199FF3C}" srcOrd="1" destOrd="0" parTransId="{CEA2808A-0E7A-428C-87BB-770914746CD7}" sibTransId="{ACB96C6C-7400-4CFC-9167-A06E5B53377C}"/>
    <dgm:cxn modelId="{208E5C8E-DB50-4D93-8E95-703CC85D43AB}" type="presOf" srcId="{AD30C127-A093-4742-B8D2-41B72F7F9228}" destId="{E3AEE406-234E-423C-BB0A-7A7CD419B515}" srcOrd="0" destOrd="0" presId="urn:microsoft.com/office/officeart/2005/8/layout/hierarchy1"/>
    <dgm:cxn modelId="{3185DFAF-6557-4131-B386-16CB324D3194}" type="presOf" srcId="{E9EA6A05-A731-4C1E-B126-0589B30EF1E3}" destId="{8807C34E-28F6-4228-83AC-5C6C83B6F078}" srcOrd="0" destOrd="0" presId="urn:microsoft.com/office/officeart/2005/8/layout/hierarchy1"/>
    <dgm:cxn modelId="{B696854F-B134-4C5D-ADD0-202771D92632}" type="presOf" srcId="{0065A6E1-49FF-49B8-AE7B-367CC978C553}" destId="{CFCE80A6-0806-43C6-AE78-9C93940E981D}" srcOrd="0" destOrd="0" presId="urn:microsoft.com/office/officeart/2005/8/layout/hierarchy1"/>
    <dgm:cxn modelId="{0AB7F82B-278D-4011-B2B6-9A2486937EBE}" type="presOf" srcId="{3C8111BA-A8AE-429D-90A3-572CF7D7CA9B}" destId="{2A520569-93F3-46A8-9CEE-72ED49585D5B}" srcOrd="0" destOrd="0" presId="urn:microsoft.com/office/officeart/2005/8/layout/hierarchy1"/>
    <dgm:cxn modelId="{32B3A7D4-D4FC-4948-BBC6-C30320144B51}" srcId="{327ECEDE-3DA9-41A3-9059-492CB637817B}" destId="{A655F746-3077-44F8-B34E-3787A640089C}" srcOrd="0" destOrd="0" parTransId="{254DC3C0-72DC-420D-974A-F2C83414B9C6}" sibTransId="{087F599A-FF26-4297-89A6-782046D00323}"/>
    <dgm:cxn modelId="{DE88CF20-53EB-4DDA-9C8B-30ECFB2AA491}" type="presOf" srcId="{54E8687F-D021-42AA-87A9-5BD26F4A19A0}" destId="{250725B1-2BB0-48C3-9360-52B2A0B9B84A}" srcOrd="0" destOrd="0" presId="urn:microsoft.com/office/officeart/2005/8/layout/hierarchy1"/>
    <dgm:cxn modelId="{541D170F-C6A4-4347-A486-A26DEB8ECF12}" type="presOf" srcId="{A655F746-3077-44F8-B34E-3787A640089C}" destId="{A6EDB446-B31F-47D3-A4ED-E45C17DA43A7}" srcOrd="0" destOrd="0" presId="urn:microsoft.com/office/officeart/2005/8/layout/hierarchy1"/>
    <dgm:cxn modelId="{87B1F383-14DA-43AD-995E-01A80B259A83}" type="presOf" srcId="{0741D05E-3B28-4F3C-BC21-C1ACAE2D38AA}" destId="{82147667-7848-42AA-A79E-1B95C8E7B455}" srcOrd="0" destOrd="0" presId="urn:microsoft.com/office/officeart/2005/8/layout/hierarchy1"/>
    <dgm:cxn modelId="{E91B77F3-35BB-4C71-BE24-36305D1E42A0}" type="presOf" srcId="{327ECEDE-3DA9-41A3-9059-492CB637817B}" destId="{BC7D2239-9872-48FB-ABDE-5EFF0D09E1A2}" srcOrd="0" destOrd="0" presId="urn:microsoft.com/office/officeart/2005/8/layout/hierarchy1"/>
    <dgm:cxn modelId="{3F85F312-D938-43F1-8AC6-7940D428E8D4}" type="presOf" srcId="{91505705-9FD2-4DAF-BBE6-B421143F3C6C}" destId="{F292E6B9-BF49-40D9-A727-80D0A5F8D062}" srcOrd="0" destOrd="0" presId="urn:microsoft.com/office/officeart/2005/8/layout/hierarchy1"/>
    <dgm:cxn modelId="{470E3355-9452-4D41-A2AC-ECB33EDAA7D9}" type="presOf" srcId="{7F53A668-53F2-41C2-AEB5-5B7C6199FF3C}" destId="{87254812-A8ED-47A5-9140-35119F3EC279}" srcOrd="0" destOrd="0" presId="urn:microsoft.com/office/officeart/2005/8/layout/hierarchy1"/>
    <dgm:cxn modelId="{7D052CAB-F46D-48E7-AC4C-B26CDB8A40C1}" srcId="{AD30C127-A093-4742-B8D2-41B72F7F9228}" destId="{3C8111BA-A8AE-429D-90A3-572CF7D7CA9B}" srcOrd="0" destOrd="0" parTransId="{91505705-9FD2-4DAF-BBE6-B421143F3C6C}" sibTransId="{4E3EA507-2DB1-4916-AE65-BFE88311F0BF}"/>
    <dgm:cxn modelId="{C7AEA0AF-E761-4C53-A0C1-ADA5C198C7A0}" type="presOf" srcId="{CEA2808A-0E7A-428C-87BB-770914746CD7}" destId="{C62DB2C9-B056-46BA-AE97-4633BEE6424E}" srcOrd="0" destOrd="0" presId="urn:microsoft.com/office/officeart/2005/8/layout/hierarchy1"/>
    <dgm:cxn modelId="{B407BB4C-230F-48E8-BDAD-294372B79AA7}" srcId="{A655F746-3077-44F8-B34E-3787A640089C}" destId="{54E8687F-D021-42AA-87A9-5BD26F4A19A0}" srcOrd="1" destOrd="0" parTransId="{0741D05E-3B28-4F3C-BC21-C1ACAE2D38AA}" sibTransId="{B2344D45-21B8-4859-8B9F-ECDBF5D57FBE}"/>
    <dgm:cxn modelId="{4E7C12C2-8619-4222-873F-1778DA3772B4}" type="presParOf" srcId="{BC7D2239-9872-48FB-ABDE-5EFF0D09E1A2}" destId="{93CFC9F9-D816-4AE1-9562-A12CA4678548}" srcOrd="0" destOrd="0" presId="urn:microsoft.com/office/officeart/2005/8/layout/hierarchy1"/>
    <dgm:cxn modelId="{964E6D0C-FD26-4B6D-A07C-A5C5394153B5}" type="presParOf" srcId="{93CFC9F9-D816-4AE1-9562-A12CA4678548}" destId="{43324AF8-CD19-4E29-8B71-1C778D676969}" srcOrd="0" destOrd="0" presId="urn:microsoft.com/office/officeart/2005/8/layout/hierarchy1"/>
    <dgm:cxn modelId="{107307E9-F582-410B-8F8E-D15AB66B6D4F}" type="presParOf" srcId="{43324AF8-CD19-4E29-8B71-1C778D676969}" destId="{BDD934E0-B6A4-4A6A-A8C9-FC861803B640}" srcOrd="0" destOrd="0" presId="urn:microsoft.com/office/officeart/2005/8/layout/hierarchy1"/>
    <dgm:cxn modelId="{348DA688-B87B-46DB-A81E-94EC3F655ECA}" type="presParOf" srcId="{43324AF8-CD19-4E29-8B71-1C778D676969}" destId="{A6EDB446-B31F-47D3-A4ED-E45C17DA43A7}" srcOrd="1" destOrd="0" presId="urn:microsoft.com/office/officeart/2005/8/layout/hierarchy1"/>
    <dgm:cxn modelId="{925EAC22-5104-4F46-B162-44B7A3948E12}" type="presParOf" srcId="{93CFC9F9-D816-4AE1-9562-A12CA4678548}" destId="{CA971E56-1EFD-4FDB-9BF3-523F63C96207}" srcOrd="1" destOrd="0" presId="urn:microsoft.com/office/officeart/2005/8/layout/hierarchy1"/>
    <dgm:cxn modelId="{CA278DC5-C2FB-4843-BAD3-C130F14F0421}" type="presParOf" srcId="{CA971E56-1EFD-4FDB-9BF3-523F63C96207}" destId="{C6D7E2C1-200E-4032-836B-61B5192DEDC6}" srcOrd="0" destOrd="0" presId="urn:microsoft.com/office/officeart/2005/8/layout/hierarchy1"/>
    <dgm:cxn modelId="{C08E45F1-50EA-417D-A341-688B0A96C936}" type="presParOf" srcId="{CA971E56-1EFD-4FDB-9BF3-523F63C96207}" destId="{BB9D7A20-C997-4484-B8BD-B8DF4C706173}" srcOrd="1" destOrd="0" presId="urn:microsoft.com/office/officeart/2005/8/layout/hierarchy1"/>
    <dgm:cxn modelId="{44231D50-52E8-4AD7-948A-050A2C028AC0}" type="presParOf" srcId="{BB9D7A20-C997-4484-B8BD-B8DF4C706173}" destId="{EDD2E502-8474-4C24-823D-A5CB97B14867}" srcOrd="0" destOrd="0" presId="urn:microsoft.com/office/officeart/2005/8/layout/hierarchy1"/>
    <dgm:cxn modelId="{3B5531E8-BE2A-4C8B-985F-18CB0A749C51}" type="presParOf" srcId="{EDD2E502-8474-4C24-823D-A5CB97B14867}" destId="{1ACA6ED0-9A5C-417B-8767-C2238326CCAB}" srcOrd="0" destOrd="0" presId="urn:microsoft.com/office/officeart/2005/8/layout/hierarchy1"/>
    <dgm:cxn modelId="{4FB88872-8F49-4746-8B10-7EFC72D30256}" type="presParOf" srcId="{EDD2E502-8474-4C24-823D-A5CB97B14867}" destId="{E3AEE406-234E-423C-BB0A-7A7CD419B515}" srcOrd="1" destOrd="0" presId="urn:microsoft.com/office/officeart/2005/8/layout/hierarchy1"/>
    <dgm:cxn modelId="{01D91CB8-0203-498D-84A8-7840C68D982C}" type="presParOf" srcId="{BB9D7A20-C997-4484-B8BD-B8DF4C706173}" destId="{294B6CD7-48B3-40F8-885B-B5E06B768F2C}" srcOrd="1" destOrd="0" presId="urn:microsoft.com/office/officeart/2005/8/layout/hierarchy1"/>
    <dgm:cxn modelId="{F58AE75D-B153-43A0-8526-E67FA83C74C1}" type="presParOf" srcId="{294B6CD7-48B3-40F8-885B-B5E06B768F2C}" destId="{F292E6B9-BF49-40D9-A727-80D0A5F8D062}" srcOrd="0" destOrd="0" presId="urn:microsoft.com/office/officeart/2005/8/layout/hierarchy1"/>
    <dgm:cxn modelId="{51DF4DFA-E7BA-4712-8EBE-A0260C1EE378}" type="presParOf" srcId="{294B6CD7-48B3-40F8-885B-B5E06B768F2C}" destId="{78D33823-A5AC-4846-9713-6B2B111A934D}" srcOrd="1" destOrd="0" presId="urn:microsoft.com/office/officeart/2005/8/layout/hierarchy1"/>
    <dgm:cxn modelId="{6B0E92E9-7461-4D8D-8644-7C0D7F933AB7}" type="presParOf" srcId="{78D33823-A5AC-4846-9713-6B2B111A934D}" destId="{3190E544-FD7F-4700-AD8D-7D53CB7F18FC}" srcOrd="0" destOrd="0" presId="urn:microsoft.com/office/officeart/2005/8/layout/hierarchy1"/>
    <dgm:cxn modelId="{EDCC4012-E981-46C6-8170-0AC365021EEB}" type="presParOf" srcId="{3190E544-FD7F-4700-AD8D-7D53CB7F18FC}" destId="{7851AA71-8F98-4FE3-99DC-BB646B5B08EC}" srcOrd="0" destOrd="0" presId="urn:microsoft.com/office/officeart/2005/8/layout/hierarchy1"/>
    <dgm:cxn modelId="{64040A1C-C6A3-4A1A-9D1A-9E49618A027A}" type="presParOf" srcId="{3190E544-FD7F-4700-AD8D-7D53CB7F18FC}" destId="{2A520569-93F3-46A8-9CEE-72ED49585D5B}" srcOrd="1" destOrd="0" presId="urn:microsoft.com/office/officeart/2005/8/layout/hierarchy1"/>
    <dgm:cxn modelId="{44201887-DC85-459A-98D8-860FCE2EC547}" type="presParOf" srcId="{78D33823-A5AC-4846-9713-6B2B111A934D}" destId="{51C5D682-E02A-480E-A4F0-A5DC37634DD0}" srcOrd="1" destOrd="0" presId="urn:microsoft.com/office/officeart/2005/8/layout/hierarchy1"/>
    <dgm:cxn modelId="{E93C45C9-40FF-44F7-B8D1-B22022BCBFEA}" type="presParOf" srcId="{294B6CD7-48B3-40F8-885B-B5E06B768F2C}" destId="{C62DB2C9-B056-46BA-AE97-4633BEE6424E}" srcOrd="2" destOrd="0" presId="urn:microsoft.com/office/officeart/2005/8/layout/hierarchy1"/>
    <dgm:cxn modelId="{D573E45A-A73C-4C02-9FA2-16271708B538}" type="presParOf" srcId="{294B6CD7-48B3-40F8-885B-B5E06B768F2C}" destId="{423698D6-F21F-4693-A21E-EEC2AF7FD1D4}" srcOrd="3" destOrd="0" presId="urn:microsoft.com/office/officeart/2005/8/layout/hierarchy1"/>
    <dgm:cxn modelId="{36AB76B1-40B6-4E4B-96F0-3A0F2E412FD4}" type="presParOf" srcId="{423698D6-F21F-4693-A21E-EEC2AF7FD1D4}" destId="{F4E794C2-6787-4123-A9AA-D7F3360212E2}" srcOrd="0" destOrd="0" presId="urn:microsoft.com/office/officeart/2005/8/layout/hierarchy1"/>
    <dgm:cxn modelId="{6ABE9F1B-C12D-4CBE-AC42-73AF5E9FF8B2}" type="presParOf" srcId="{F4E794C2-6787-4123-A9AA-D7F3360212E2}" destId="{DEDAAA87-B667-4E2B-936F-74AB2F274602}" srcOrd="0" destOrd="0" presId="urn:microsoft.com/office/officeart/2005/8/layout/hierarchy1"/>
    <dgm:cxn modelId="{F2BE8E73-E3C7-43C9-855C-4C07DD2771FD}" type="presParOf" srcId="{F4E794C2-6787-4123-A9AA-D7F3360212E2}" destId="{87254812-A8ED-47A5-9140-35119F3EC279}" srcOrd="1" destOrd="0" presId="urn:microsoft.com/office/officeart/2005/8/layout/hierarchy1"/>
    <dgm:cxn modelId="{A4571F01-318E-499E-BADF-8A37B34B342C}" type="presParOf" srcId="{423698D6-F21F-4693-A21E-EEC2AF7FD1D4}" destId="{A8C9369A-5C21-4787-B9A6-8B9E1FAA606C}" srcOrd="1" destOrd="0" presId="urn:microsoft.com/office/officeart/2005/8/layout/hierarchy1"/>
    <dgm:cxn modelId="{F88E40DB-C06E-47CC-8E43-2C9CC6CF44EF}" type="presParOf" srcId="{CA971E56-1EFD-4FDB-9BF3-523F63C96207}" destId="{82147667-7848-42AA-A79E-1B95C8E7B455}" srcOrd="2" destOrd="0" presId="urn:microsoft.com/office/officeart/2005/8/layout/hierarchy1"/>
    <dgm:cxn modelId="{5174EBDF-6AD0-4B53-B7B5-E52C800FD517}" type="presParOf" srcId="{CA971E56-1EFD-4FDB-9BF3-523F63C96207}" destId="{365B840C-352E-43FB-84BE-44DE64F702ED}" srcOrd="3" destOrd="0" presId="urn:microsoft.com/office/officeart/2005/8/layout/hierarchy1"/>
    <dgm:cxn modelId="{76104267-6E84-4814-B034-620F980F0A95}" type="presParOf" srcId="{365B840C-352E-43FB-84BE-44DE64F702ED}" destId="{98CCE632-039B-4A35-B00B-8DF707757FBA}" srcOrd="0" destOrd="0" presId="urn:microsoft.com/office/officeart/2005/8/layout/hierarchy1"/>
    <dgm:cxn modelId="{5995F6C9-1A89-4C90-ACF0-DA22E00C97DB}" type="presParOf" srcId="{98CCE632-039B-4A35-B00B-8DF707757FBA}" destId="{C23464C7-106D-4F96-9C97-9C6224E6C818}" srcOrd="0" destOrd="0" presId="urn:microsoft.com/office/officeart/2005/8/layout/hierarchy1"/>
    <dgm:cxn modelId="{B8BD80C8-B63D-427D-B95E-EA65A011A049}" type="presParOf" srcId="{98CCE632-039B-4A35-B00B-8DF707757FBA}" destId="{250725B1-2BB0-48C3-9360-52B2A0B9B84A}" srcOrd="1" destOrd="0" presId="urn:microsoft.com/office/officeart/2005/8/layout/hierarchy1"/>
    <dgm:cxn modelId="{F2CBC90A-28A8-4717-B7B7-3E4F98D72FF4}" type="presParOf" srcId="{365B840C-352E-43FB-84BE-44DE64F702ED}" destId="{69C6EB2B-3168-4F2B-8EB6-8FCB2410B0D1}" srcOrd="1" destOrd="0" presId="urn:microsoft.com/office/officeart/2005/8/layout/hierarchy1"/>
    <dgm:cxn modelId="{62815555-EB3C-4AEE-9AD1-5A46B9A70B56}" type="presParOf" srcId="{69C6EB2B-3168-4F2B-8EB6-8FCB2410B0D1}" destId="{8807C34E-28F6-4228-83AC-5C6C83B6F078}" srcOrd="0" destOrd="0" presId="urn:microsoft.com/office/officeart/2005/8/layout/hierarchy1"/>
    <dgm:cxn modelId="{1883B311-CB8D-4F85-A21A-FA5CECBC6F3A}" type="presParOf" srcId="{69C6EB2B-3168-4F2B-8EB6-8FCB2410B0D1}" destId="{4A0EA4D3-BFAB-4616-BB59-2FA7231E556B}" srcOrd="1" destOrd="0" presId="urn:microsoft.com/office/officeart/2005/8/layout/hierarchy1"/>
    <dgm:cxn modelId="{3C2285BC-BA27-489F-B851-62F0F2BC1DCE}" type="presParOf" srcId="{4A0EA4D3-BFAB-4616-BB59-2FA7231E556B}" destId="{EAE31CCC-D415-4A38-AD16-62DAC0C85AF4}" srcOrd="0" destOrd="0" presId="urn:microsoft.com/office/officeart/2005/8/layout/hierarchy1"/>
    <dgm:cxn modelId="{5383949C-EF93-4EE5-BE43-8BCB6ADF8EED}" type="presParOf" srcId="{EAE31CCC-D415-4A38-AD16-62DAC0C85AF4}" destId="{EA71F646-6DA6-4AAD-91A4-B55FD3BBC7C7}" srcOrd="0" destOrd="0" presId="urn:microsoft.com/office/officeart/2005/8/layout/hierarchy1"/>
    <dgm:cxn modelId="{61185A2D-AC55-46B4-B2AE-083D9F11A506}" type="presParOf" srcId="{EAE31CCC-D415-4A38-AD16-62DAC0C85AF4}" destId="{CFCE80A6-0806-43C6-AE78-9C93940E981D}" srcOrd="1" destOrd="0" presId="urn:microsoft.com/office/officeart/2005/8/layout/hierarchy1"/>
    <dgm:cxn modelId="{58403416-166A-472F-A8BC-5F8672C80226}" type="presParOf" srcId="{4A0EA4D3-BFAB-4616-BB59-2FA7231E556B}" destId="{14DD0496-44C7-4914-8DBA-7208D8D409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E1641C-6E7D-467E-8A66-74F487D3091E}" type="doc">
      <dgm:prSet loTypeId="urn:microsoft.com/office/officeart/2005/8/layout/hierarchy2" loCatId="hierarchy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37AB99F-23BC-4566-9C7F-25CDFB2ED016}">
      <dgm:prSet phldrT="[Text]"/>
      <dgm:spPr/>
      <dgm:t>
        <a:bodyPr/>
        <a:lstStyle/>
        <a:p>
          <a:r>
            <a:rPr lang="en-US" dirty="0" smtClean="0"/>
            <a:t>Nagging</a:t>
          </a:r>
          <a:endParaRPr lang="en-US" dirty="0"/>
        </a:p>
      </dgm:t>
    </dgm:pt>
    <dgm:pt modelId="{87CA8C36-DCF8-4016-AC18-D866AF4D112E}" type="parTrans" cxnId="{7D1A1236-2896-4FC5-92A7-2120FB0D7AC2}">
      <dgm:prSet/>
      <dgm:spPr/>
      <dgm:t>
        <a:bodyPr/>
        <a:lstStyle/>
        <a:p>
          <a:endParaRPr lang="en-US"/>
        </a:p>
      </dgm:t>
    </dgm:pt>
    <dgm:pt modelId="{00A72AE0-8B01-4EAD-907C-95EE159D96DF}" type="sibTrans" cxnId="{7D1A1236-2896-4FC5-92A7-2120FB0D7AC2}">
      <dgm:prSet/>
      <dgm:spPr/>
      <dgm:t>
        <a:bodyPr/>
        <a:lstStyle/>
        <a:p>
          <a:endParaRPr lang="en-US"/>
        </a:p>
      </dgm:t>
    </dgm:pt>
    <dgm:pt modelId="{2EA28E23-AF61-42D2-8BCA-E6CA1CD2FD76}">
      <dgm:prSet phldrT="[Text]"/>
      <dgm:spPr/>
      <dgm:t>
        <a:bodyPr/>
        <a:lstStyle/>
        <a:p>
          <a:r>
            <a:rPr lang="en-US" dirty="0" smtClean="0"/>
            <a:t>complaining</a:t>
          </a:r>
          <a:endParaRPr lang="en-US" dirty="0"/>
        </a:p>
      </dgm:t>
    </dgm:pt>
    <dgm:pt modelId="{A12024AF-D678-4F5B-BF7E-77EEE201FA2A}" type="parTrans" cxnId="{708BE82A-3297-470F-985E-12229C30CA9B}">
      <dgm:prSet/>
      <dgm:spPr/>
      <dgm:t>
        <a:bodyPr/>
        <a:lstStyle/>
        <a:p>
          <a:endParaRPr lang="en-US"/>
        </a:p>
      </dgm:t>
    </dgm:pt>
    <dgm:pt modelId="{045C13B6-3A08-478A-BB65-6013BCB88BC5}" type="sibTrans" cxnId="{708BE82A-3297-470F-985E-12229C30CA9B}">
      <dgm:prSet/>
      <dgm:spPr/>
      <dgm:t>
        <a:bodyPr/>
        <a:lstStyle/>
        <a:p>
          <a:endParaRPr lang="en-US"/>
        </a:p>
      </dgm:t>
    </dgm:pt>
    <dgm:pt modelId="{8D31E490-B3AB-490F-AC06-50FC5932382D}">
      <dgm:prSet phldrT="[Text]"/>
      <dgm:spPr/>
      <dgm:t>
        <a:bodyPr/>
        <a:lstStyle/>
        <a:p>
          <a:r>
            <a:rPr lang="en-US" dirty="0" smtClean="0"/>
            <a:t>criticizing</a:t>
          </a:r>
          <a:endParaRPr lang="en-US" dirty="0"/>
        </a:p>
      </dgm:t>
    </dgm:pt>
    <dgm:pt modelId="{1420D456-CBF3-4B9E-BB9A-BB99BCC5A4B8}" type="parTrans" cxnId="{74F3BF68-E42C-48B0-91D8-6DDBC3CA8B8D}">
      <dgm:prSet/>
      <dgm:spPr/>
      <dgm:t>
        <a:bodyPr/>
        <a:lstStyle/>
        <a:p>
          <a:endParaRPr lang="en-US"/>
        </a:p>
      </dgm:t>
    </dgm:pt>
    <dgm:pt modelId="{7253A544-9572-4D00-B234-4A14FCC52016}" type="sibTrans" cxnId="{74F3BF68-E42C-48B0-91D8-6DDBC3CA8B8D}">
      <dgm:prSet/>
      <dgm:spPr/>
      <dgm:t>
        <a:bodyPr/>
        <a:lstStyle/>
        <a:p>
          <a:endParaRPr lang="en-US"/>
        </a:p>
      </dgm:t>
    </dgm:pt>
    <dgm:pt modelId="{08DB0AF5-30BD-46F6-9C3F-FF4C4D67C4F7}">
      <dgm:prSet phldrT="[Text]"/>
      <dgm:spPr/>
      <dgm:t>
        <a:bodyPr/>
        <a:lstStyle/>
        <a:p>
          <a:r>
            <a:rPr lang="en-US" dirty="0" smtClean="0"/>
            <a:t>punishing</a:t>
          </a:r>
          <a:endParaRPr lang="en-US" dirty="0"/>
        </a:p>
      </dgm:t>
    </dgm:pt>
    <dgm:pt modelId="{A052F102-1D47-42BF-AFD2-232F7EEB0A9D}" type="parTrans" cxnId="{11777C33-3DD9-4950-A403-B886F567CB47}">
      <dgm:prSet/>
      <dgm:spPr/>
      <dgm:t>
        <a:bodyPr/>
        <a:lstStyle/>
        <a:p>
          <a:endParaRPr lang="en-US"/>
        </a:p>
      </dgm:t>
    </dgm:pt>
    <dgm:pt modelId="{8CB75B8B-6CB2-40EB-A4E8-0CB07CB60183}" type="sibTrans" cxnId="{11777C33-3DD9-4950-A403-B886F567CB47}">
      <dgm:prSet/>
      <dgm:spPr/>
      <dgm:t>
        <a:bodyPr/>
        <a:lstStyle/>
        <a:p>
          <a:endParaRPr lang="en-US"/>
        </a:p>
      </dgm:t>
    </dgm:pt>
    <dgm:pt modelId="{5D600095-5DF9-42B6-94BC-F578AC91D064}">
      <dgm:prSet phldrT="[Text]"/>
      <dgm:spPr/>
      <dgm:t>
        <a:bodyPr/>
        <a:lstStyle/>
        <a:p>
          <a:r>
            <a:rPr lang="en-US" dirty="0" smtClean="0"/>
            <a:t>blaming</a:t>
          </a:r>
          <a:endParaRPr lang="en-US" dirty="0"/>
        </a:p>
      </dgm:t>
    </dgm:pt>
    <dgm:pt modelId="{022FDCE2-B11D-4013-ABA1-3EA105E31E0C}" type="parTrans" cxnId="{FD2FA431-F3C6-4AD9-951D-8B7C61BA7D5A}">
      <dgm:prSet/>
      <dgm:spPr/>
      <dgm:t>
        <a:bodyPr/>
        <a:lstStyle/>
        <a:p>
          <a:endParaRPr lang="en-US"/>
        </a:p>
      </dgm:t>
    </dgm:pt>
    <dgm:pt modelId="{06F3FF61-496E-41DB-8492-BD29931DBB07}" type="sibTrans" cxnId="{FD2FA431-F3C6-4AD9-951D-8B7C61BA7D5A}">
      <dgm:prSet/>
      <dgm:spPr/>
      <dgm:t>
        <a:bodyPr/>
        <a:lstStyle/>
        <a:p>
          <a:endParaRPr lang="en-US"/>
        </a:p>
      </dgm:t>
    </dgm:pt>
    <dgm:pt modelId="{86FD5187-50CB-4F81-AB12-43093EAD1057}">
      <dgm:prSet phldrT="[Text]"/>
      <dgm:spPr/>
      <dgm:t>
        <a:bodyPr/>
        <a:lstStyle/>
        <a:p>
          <a:r>
            <a:rPr lang="en-US" dirty="0" smtClean="0"/>
            <a:t>threatening</a:t>
          </a:r>
          <a:endParaRPr lang="en-US" dirty="0"/>
        </a:p>
      </dgm:t>
    </dgm:pt>
    <dgm:pt modelId="{29EA7F47-798B-48DA-8F8F-4DB93AC8778B}" type="parTrans" cxnId="{7C71E00D-6BF8-499B-AC88-F8018F6EC240}">
      <dgm:prSet/>
      <dgm:spPr/>
      <dgm:t>
        <a:bodyPr/>
        <a:lstStyle/>
        <a:p>
          <a:endParaRPr lang="en-US"/>
        </a:p>
      </dgm:t>
    </dgm:pt>
    <dgm:pt modelId="{6BF6EAB7-5AC5-438A-AADB-61DDD3C511C3}" type="sibTrans" cxnId="{7C71E00D-6BF8-499B-AC88-F8018F6EC240}">
      <dgm:prSet/>
      <dgm:spPr/>
      <dgm:t>
        <a:bodyPr/>
        <a:lstStyle/>
        <a:p>
          <a:endParaRPr lang="en-US"/>
        </a:p>
      </dgm:t>
    </dgm:pt>
    <dgm:pt modelId="{41B84896-6B6F-4FF2-BBF7-D6E735E8500E}" type="pres">
      <dgm:prSet presAssocID="{E3E1641C-6E7D-467E-8A66-74F487D3091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F72112-BE84-4F68-B669-1236B7360AF1}" type="pres">
      <dgm:prSet presAssocID="{437AB99F-23BC-4566-9C7F-25CDFB2ED016}" presName="root1" presStyleCnt="0"/>
      <dgm:spPr/>
    </dgm:pt>
    <dgm:pt modelId="{0CE5A139-7BC6-449A-A2EA-36ED6DA00B53}" type="pres">
      <dgm:prSet presAssocID="{437AB99F-23BC-4566-9C7F-25CDFB2ED01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8E12B4-E69F-42E7-AF05-AC013195989C}" type="pres">
      <dgm:prSet presAssocID="{437AB99F-23BC-4566-9C7F-25CDFB2ED016}" presName="level2hierChild" presStyleCnt="0"/>
      <dgm:spPr/>
    </dgm:pt>
    <dgm:pt modelId="{760D6065-DEE6-4DBD-8052-D63E41262DC5}" type="pres">
      <dgm:prSet presAssocID="{A12024AF-D678-4F5B-BF7E-77EEE201FA2A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CF157A2A-4BAC-41E8-A990-B08E2E94425A}" type="pres">
      <dgm:prSet presAssocID="{A12024AF-D678-4F5B-BF7E-77EEE201FA2A}" presName="connTx" presStyleLbl="parChTrans1D2" presStyleIdx="0" presStyleCnt="2"/>
      <dgm:spPr/>
      <dgm:t>
        <a:bodyPr/>
        <a:lstStyle/>
        <a:p>
          <a:endParaRPr lang="en-US"/>
        </a:p>
      </dgm:t>
    </dgm:pt>
    <dgm:pt modelId="{75B7B2B8-98E3-46B0-A613-D755A22AEAF8}" type="pres">
      <dgm:prSet presAssocID="{2EA28E23-AF61-42D2-8BCA-E6CA1CD2FD76}" presName="root2" presStyleCnt="0"/>
      <dgm:spPr/>
    </dgm:pt>
    <dgm:pt modelId="{4E52C465-B3F7-41C6-8C5F-03504EA0EC26}" type="pres">
      <dgm:prSet presAssocID="{2EA28E23-AF61-42D2-8BCA-E6CA1CD2FD7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9EE1BE1-D968-49D8-A379-EBDFF60F345B}" type="pres">
      <dgm:prSet presAssocID="{2EA28E23-AF61-42D2-8BCA-E6CA1CD2FD76}" presName="level3hierChild" presStyleCnt="0"/>
      <dgm:spPr/>
    </dgm:pt>
    <dgm:pt modelId="{0E400EA7-E4C1-4FA4-A660-3A2DADAC52A7}" type="pres">
      <dgm:prSet presAssocID="{1420D456-CBF3-4B9E-BB9A-BB99BCC5A4B8}" presName="conn2-1" presStyleLbl="parChTrans1D3" presStyleIdx="0" presStyleCnt="3"/>
      <dgm:spPr/>
      <dgm:t>
        <a:bodyPr/>
        <a:lstStyle/>
        <a:p>
          <a:endParaRPr lang="en-US"/>
        </a:p>
      </dgm:t>
    </dgm:pt>
    <dgm:pt modelId="{C167296B-8847-4DA5-BCBF-82B91EB64332}" type="pres">
      <dgm:prSet presAssocID="{1420D456-CBF3-4B9E-BB9A-BB99BCC5A4B8}" presName="connTx" presStyleLbl="parChTrans1D3" presStyleIdx="0" presStyleCnt="3"/>
      <dgm:spPr/>
      <dgm:t>
        <a:bodyPr/>
        <a:lstStyle/>
        <a:p>
          <a:endParaRPr lang="en-US"/>
        </a:p>
      </dgm:t>
    </dgm:pt>
    <dgm:pt modelId="{1420EC88-A49F-45EC-873B-520DEBC760D5}" type="pres">
      <dgm:prSet presAssocID="{8D31E490-B3AB-490F-AC06-50FC5932382D}" presName="root2" presStyleCnt="0"/>
      <dgm:spPr/>
    </dgm:pt>
    <dgm:pt modelId="{5C6D89BA-FB21-45D3-BEDA-7D2D175102E5}" type="pres">
      <dgm:prSet presAssocID="{8D31E490-B3AB-490F-AC06-50FC5932382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28CD502-561E-4BF2-8970-B37CDE9665D1}" type="pres">
      <dgm:prSet presAssocID="{8D31E490-B3AB-490F-AC06-50FC5932382D}" presName="level3hierChild" presStyleCnt="0"/>
      <dgm:spPr/>
    </dgm:pt>
    <dgm:pt modelId="{FDE8A7D2-48F2-4474-9AF9-132E1854FA89}" type="pres">
      <dgm:prSet presAssocID="{A052F102-1D47-42BF-AFD2-232F7EEB0A9D}" presName="conn2-1" presStyleLbl="parChTrans1D3" presStyleIdx="1" presStyleCnt="3"/>
      <dgm:spPr/>
      <dgm:t>
        <a:bodyPr/>
        <a:lstStyle/>
        <a:p>
          <a:endParaRPr lang="en-US"/>
        </a:p>
      </dgm:t>
    </dgm:pt>
    <dgm:pt modelId="{E16D45FF-858B-4128-B93E-9BCFAB69C527}" type="pres">
      <dgm:prSet presAssocID="{A052F102-1D47-42BF-AFD2-232F7EEB0A9D}" presName="connTx" presStyleLbl="parChTrans1D3" presStyleIdx="1" presStyleCnt="3"/>
      <dgm:spPr/>
      <dgm:t>
        <a:bodyPr/>
        <a:lstStyle/>
        <a:p>
          <a:endParaRPr lang="en-US"/>
        </a:p>
      </dgm:t>
    </dgm:pt>
    <dgm:pt modelId="{8FD4B196-A90D-453E-84A0-72C911D5ACF7}" type="pres">
      <dgm:prSet presAssocID="{08DB0AF5-30BD-46F6-9C3F-FF4C4D67C4F7}" presName="root2" presStyleCnt="0"/>
      <dgm:spPr/>
    </dgm:pt>
    <dgm:pt modelId="{0DCC2583-063E-4C65-97B7-FCE4D538F12D}" type="pres">
      <dgm:prSet presAssocID="{08DB0AF5-30BD-46F6-9C3F-FF4C4D67C4F7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596758-187C-4389-9F78-EAB01B098A78}" type="pres">
      <dgm:prSet presAssocID="{08DB0AF5-30BD-46F6-9C3F-FF4C4D67C4F7}" presName="level3hierChild" presStyleCnt="0"/>
      <dgm:spPr/>
    </dgm:pt>
    <dgm:pt modelId="{E0DCE73C-D3AE-4663-9C11-CEDC2B624A15}" type="pres">
      <dgm:prSet presAssocID="{022FDCE2-B11D-4013-ABA1-3EA105E31E0C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C1F66546-8C73-40B6-9C15-F6BCC16A7E04}" type="pres">
      <dgm:prSet presAssocID="{022FDCE2-B11D-4013-ABA1-3EA105E31E0C}" presName="connTx" presStyleLbl="parChTrans1D2" presStyleIdx="1" presStyleCnt="2"/>
      <dgm:spPr/>
      <dgm:t>
        <a:bodyPr/>
        <a:lstStyle/>
        <a:p>
          <a:endParaRPr lang="en-US"/>
        </a:p>
      </dgm:t>
    </dgm:pt>
    <dgm:pt modelId="{23EBC460-03BD-4120-A621-291282E2FC93}" type="pres">
      <dgm:prSet presAssocID="{5D600095-5DF9-42B6-94BC-F578AC91D064}" presName="root2" presStyleCnt="0"/>
      <dgm:spPr/>
    </dgm:pt>
    <dgm:pt modelId="{05F7930B-42D8-4176-8452-3BFF49F2A5BB}" type="pres">
      <dgm:prSet presAssocID="{5D600095-5DF9-42B6-94BC-F578AC91D06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D9F89BC-C90F-4998-97F8-F495FDEAD6EC}" type="pres">
      <dgm:prSet presAssocID="{5D600095-5DF9-42B6-94BC-F578AC91D064}" presName="level3hierChild" presStyleCnt="0"/>
      <dgm:spPr/>
    </dgm:pt>
    <dgm:pt modelId="{9C396E74-2F50-4B45-8765-D3187B40AC6C}" type="pres">
      <dgm:prSet presAssocID="{29EA7F47-798B-48DA-8F8F-4DB93AC8778B}" presName="conn2-1" presStyleLbl="parChTrans1D3" presStyleIdx="2" presStyleCnt="3"/>
      <dgm:spPr/>
      <dgm:t>
        <a:bodyPr/>
        <a:lstStyle/>
        <a:p>
          <a:endParaRPr lang="en-US"/>
        </a:p>
      </dgm:t>
    </dgm:pt>
    <dgm:pt modelId="{C316B3CB-CB46-4956-AEE7-C7F458C410E6}" type="pres">
      <dgm:prSet presAssocID="{29EA7F47-798B-48DA-8F8F-4DB93AC8778B}" presName="connTx" presStyleLbl="parChTrans1D3" presStyleIdx="2" presStyleCnt="3"/>
      <dgm:spPr/>
      <dgm:t>
        <a:bodyPr/>
        <a:lstStyle/>
        <a:p>
          <a:endParaRPr lang="en-US"/>
        </a:p>
      </dgm:t>
    </dgm:pt>
    <dgm:pt modelId="{235F15CB-A65D-4DA8-8501-A427718AD458}" type="pres">
      <dgm:prSet presAssocID="{86FD5187-50CB-4F81-AB12-43093EAD1057}" presName="root2" presStyleCnt="0"/>
      <dgm:spPr/>
    </dgm:pt>
    <dgm:pt modelId="{A40A76FE-CFEC-4342-AE1E-C738DBCB54FA}" type="pres">
      <dgm:prSet presAssocID="{86FD5187-50CB-4F81-AB12-43093EAD1057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B19C45-E457-4029-B30B-8B292A734A83}" type="pres">
      <dgm:prSet presAssocID="{86FD5187-50CB-4F81-AB12-43093EAD1057}" presName="level3hierChild" presStyleCnt="0"/>
      <dgm:spPr/>
    </dgm:pt>
  </dgm:ptLst>
  <dgm:cxnLst>
    <dgm:cxn modelId="{499D7613-14C7-4914-8BED-A5D3F3EE6C90}" type="presOf" srcId="{022FDCE2-B11D-4013-ABA1-3EA105E31E0C}" destId="{C1F66546-8C73-40B6-9C15-F6BCC16A7E04}" srcOrd="1" destOrd="0" presId="urn:microsoft.com/office/officeart/2005/8/layout/hierarchy2"/>
    <dgm:cxn modelId="{4D00397A-50DB-4407-A3A5-8A987C651D41}" type="presOf" srcId="{1420D456-CBF3-4B9E-BB9A-BB99BCC5A4B8}" destId="{0E400EA7-E4C1-4FA4-A660-3A2DADAC52A7}" srcOrd="0" destOrd="0" presId="urn:microsoft.com/office/officeart/2005/8/layout/hierarchy2"/>
    <dgm:cxn modelId="{DC1CF17B-CE86-4E5F-BE0C-CE97E423E8AC}" type="presOf" srcId="{E3E1641C-6E7D-467E-8A66-74F487D3091E}" destId="{41B84896-6B6F-4FF2-BBF7-D6E735E8500E}" srcOrd="0" destOrd="0" presId="urn:microsoft.com/office/officeart/2005/8/layout/hierarchy2"/>
    <dgm:cxn modelId="{FD2FA431-F3C6-4AD9-951D-8B7C61BA7D5A}" srcId="{437AB99F-23BC-4566-9C7F-25CDFB2ED016}" destId="{5D600095-5DF9-42B6-94BC-F578AC91D064}" srcOrd="1" destOrd="0" parTransId="{022FDCE2-B11D-4013-ABA1-3EA105E31E0C}" sibTransId="{06F3FF61-496E-41DB-8492-BD29931DBB07}"/>
    <dgm:cxn modelId="{708BE82A-3297-470F-985E-12229C30CA9B}" srcId="{437AB99F-23BC-4566-9C7F-25CDFB2ED016}" destId="{2EA28E23-AF61-42D2-8BCA-E6CA1CD2FD76}" srcOrd="0" destOrd="0" parTransId="{A12024AF-D678-4F5B-BF7E-77EEE201FA2A}" sibTransId="{045C13B6-3A08-478A-BB65-6013BCB88BC5}"/>
    <dgm:cxn modelId="{CAAD5CC3-702C-4912-AB22-E3612D40A0EA}" type="presOf" srcId="{08DB0AF5-30BD-46F6-9C3F-FF4C4D67C4F7}" destId="{0DCC2583-063E-4C65-97B7-FCE4D538F12D}" srcOrd="0" destOrd="0" presId="urn:microsoft.com/office/officeart/2005/8/layout/hierarchy2"/>
    <dgm:cxn modelId="{78291579-0260-4183-A4C6-1178630D772B}" type="presOf" srcId="{8D31E490-B3AB-490F-AC06-50FC5932382D}" destId="{5C6D89BA-FB21-45D3-BEDA-7D2D175102E5}" srcOrd="0" destOrd="0" presId="urn:microsoft.com/office/officeart/2005/8/layout/hierarchy2"/>
    <dgm:cxn modelId="{64117AC9-EE4A-42A5-BA10-45D3F5C426D0}" type="presOf" srcId="{1420D456-CBF3-4B9E-BB9A-BB99BCC5A4B8}" destId="{C167296B-8847-4DA5-BCBF-82B91EB64332}" srcOrd="1" destOrd="0" presId="urn:microsoft.com/office/officeart/2005/8/layout/hierarchy2"/>
    <dgm:cxn modelId="{E582D99A-B8F2-4518-9056-390642B846F6}" type="presOf" srcId="{A12024AF-D678-4F5B-BF7E-77EEE201FA2A}" destId="{CF157A2A-4BAC-41E8-A990-B08E2E94425A}" srcOrd="1" destOrd="0" presId="urn:microsoft.com/office/officeart/2005/8/layout/hierarchy2"/>
    <dgm:cxn modelId="{DAC24CB3-E959-4FDA-A4DC-8806EDE02240}" type="presOf" srcId="{437AB99F-23BC-4566-9C7F-25CDFB2ED016}" destId="{0CE5A139-7BC6-449A-A2EA-36ED6DA00B53}" srcOrd="0" destOrd="0" presId="urn:microsoft.com/office/officeart/2005/8/layout/hierarchy2"/>
    <dgm:cxn modelId="{7D1A1236-2896-4FC5-92A7-2120FB0D7AC2}" srcId="{E3E1641C-6E7D-467E-8A66-74F487D3091E}" destId="{437AB99F-23BC-4566-9C7F-25CDFB2ED016}" srcOrd="0" destOrd="0" parTransId="{87CA8C36-DCF8-4016-AC18-D866AF4D112E}" sibTransId="{00A72AE0-8B01-4EAD-907C-95EE159D96DF}"/>
    <dgm:cxn modelId="{6D84E4D8-D0A0-4929-AE30-56169E3B8385}" type="presOf" srcId="{A052F102-1D47-42BF-AFD2-232F7EEB0A9D}" destId="{FDE8A7D2-48F2-4474-9AF9-132E1854FA89}" srcOrd="0" destOrd="0" presId="urn:microsoft.com/office/officeart/2005/8/layout/hierarchy2"/>
    <dgm:cxn modelId="{B5E64732-1E0C-45DE-B7C3-5CBFF39B70EB}" type="presOf" srcId="{29EA7F47-798B-48DA-8F8F-4DB93AC8778B}" destId="{9C396E74-2F50-4B45-8765-D3187B40AC6C}" srcOrd="0" destOrd="0" presId="urn:microsoft.com/office/officeart/2005/8/layout/hierarchy2"/>
    <dgm:cxn modelId="{0C2D8F37-E20E-4333-B0EE-7EB4092384BF}" type="presOf" srcId="{86FD5187-50CB-4F81-AB12-43093EAD1057}" destId="{A40A76FE-CFEC-4342-AE1E-C738DBCB54FA}" srcOrd="0" destOrd="0" presId="urn:microsoft.com/office/officeart/2005/8/layout/hierarchy2"/>
    <dgm:cxn modelId="{DE829B3F-137B-4AD5-856A-80123A91E5D2}" type="presOf" srcId="{29EA7F47-798B-48DA-8F8F-4DB93AC8778B}" destId="{C316B3CB-CB46-4956-AEE7-C7F458C410E6}" srcOrd="1" destOrd="0" presId="urn:microsoft.com/office/officeart/2005/8/layout/hierarchy2"/>
    <dgm:cxn modelId="{7E1B638B-883F-4100-9E64-A435336D524F}" type="presOf" srcId="{A12024AF-D678-4F5B-BF7E-77EEE201FA2A}" destId="{760D6065-DEE6-4DBD-8052-D63E41262DC5}" srcOrd="0" destOrd="0" presId="urn:microsoft.com/office/officeart/2005/8/layout/hierarchy2"/>
    <dgm:cxn modelId="{3A6D1BBB-AEBE-454E-A9BA-ECA4CD0B8932}" type="presOf" srcId="{2EA28E23-AF61-42D2-8BCA-E6CA1CD2FD76}" destId="{4E52C465-B3F7-41C6-8C5F-03504EA0EC26}" srcOrd="0" destOrd="0" presId="urn:microsoft.com/office/officeart/2005/8/layout/hierarchy2"/>
    <dgm:cxn modelId="{FBEC28C2-6D5E-4B23-B66B-95E5D8F3951A}" type="presOf" srcId="{5D600095-5DF9-42B6-94BC-F578AC91D064}" destId="{05F7930B-42D8-4176-8452-3BFF49F2A5BB}" srcOrd="0" destOrd="0" presId="urn:microsoft.com/office/officeart/2005/8/layout/hierarchy2"/>
    <dgm:cxn modelId="{11777C33-3DD9-4950-A403-B886F567CB47}" srcId="{2EA28E23-AF61-42D2-8BCA-E6CA1CD2FD76}" destId="{08DB0AF5-30BD-46F6-9C3F-FF4C4D67C4F7}" srcOrd="1" destOrd="0" parTransId="{A052F102-1D47-42BF-AFD2-232F7EEB0A9D}" sibTransId="{8CB75B8B-6CB2-40EB-A4E8-0CB07CB60183}"/>
    <dgm:cxn modelId="{74F3BF68-E42C-48B0-91D8-6DDBC3CA8B8D}" srcId="{2EA28E23-AF61-42D2-8BCA-E6CA1CD2FD76}" destId="{8D31E490-B3AB-490F-AC06-50FC5932382D}" srcOrd="0" destOrd="0" parTransId="{1420D456-CBF3-4B9E-BB9A-BB99BCC5A4B8}" sibTransId="{7253A544-9572-4D00-B234-4A14FCC52016}"/>
    <dgm:cxn modelId="{365CEC3D-3DF8-490B-A6AD-E7257766AB79}" type="presOf" srcId="{022FDCE2-B11D-4013-ABA1-3EA105E31E0C}" destId="{E0DCE73C-D3AE-4663-9C11-CEDC2B624A15}" srcOrd="0" destOrd="0" presId="urn:microsoft.com/office/officeart/2005/8/layout/hierarchy2"/>
    <dgm:cxn modelId="{7C71E00D-6BF8-499B-AC88-F8018F6EC240}" srcId="{5D600095-5DF9-42B6-94BC-F578AC91D064}" destId="{86FD5187-50CB-4F81-AB12-43093EAD1057}" srcOrd="0" destOrd="0" parTransId="{29EA7F47-798B-48DA-8F8F-4DB93AC8778B}" sibTransId="{6BF6EAB7-5AC5-438A-AADB-61DDD3C511C3}"/>
    <dgm:cxn modelId="{C0F8DDA6-848F-4E79-9584-5F1DE776D837}" type="presOf" srcId="{A052F102-1D47-42BF-AFD2-232F7EEB0A9D}" destId="{E16D45FF-858B-4128-B93E-9BCFAB69C527}" srcOrd="1" destOrd="0" presId="urn:microsoft.com/office/officeart/2005/8/layout/hierarchy2"/>
    <dgm:cxn modelId="{07834122-0592-4578-BDDC-FB7E2D84E351}" type="presParOf" srcId="{41B84896-6B6F-4FF2-BBF7-D6E735E8500E}" destId="{D3F72112-BE84-4F68-B669-1236B7360AF1}" srcOrd="0" destOrd="0" presId="urn:microsoft.com/office/officeart/2005/8/layout/hierarchy2"/>
    <dgm:cxn modelId="{1C46FEEC-D844-4CB8-9DB7-4AF35FD72AEA}" type="presParOf" srcId="{D3F72112-BE84-4F68-B669-1236B7360AF1}" destId="{0CE5A139-7BC6-449A-A2EA-36ED6DA00B53}" srcOrd="0" destOrd="0" presId="urn:microsoft.com/office/officeart/2005/8/layout/hierarchy2"/>
    <dgm:cxn modelId="{346FB11B-5C77-469E-8E9B-6060A8E37A04}" type="presParOf" srcId="{D3F72112-BE84-4F68-B669-1236B7360AF1}" destId="{798E12B4-E69F-42E7-AF05-AC013195989C}" srcOrd="1" destOrd="0" presId="urn:microsoft.com/office/officeart/2005/8/layout/hierarchy2"/>
    <dgm:cxn modelId="{EB255E77-25A2-4AE3-A491-1B727F984680}" type="presParOf" srcId="{798E12B4-E69F-42E7-AF05-AC013195989C}" destId="{760D6065-DEE6-4DBD-8052-D63E41262DC5}" srcOrd="0" destOrd="0" presId="urn:microsoft.com/office/officeart/2005/8/layout/hierarchy2"/>
    <dgm:cxn modelId="{54123C36-5695-445F-AA1A-77D20255F6FD}" type="presParOf" srcId="{760D6065-DEE6-4DBD-8052-D63E41262DC5}" destId="{CF157A2A-4BAC-41E8-A990-B08E2E94425A}" srcOrd="0" destOrd="0" presId="urn:microsoft.com/office/officeart/2005/8/layout/hierarchy2"/>
    <dgm:cxn modelId="{FBDA9C09-8F9A-4051-89E6-9A7D2D88FA77}" type="presParOf" srcId="{798E12B4-E69F-42E7-AF05-AC013195989C}" destId="{75B7B2B8-98E3-46B0-A613-D755A22AEAF8}" srcOrd="1" destOrd="0" presId="urn:microsoft.com/office/officeart/2005/8/layout/hierarchy2"/>
    <dgm:cxn modelId="{830F45F3-E8A3-4B04-812C-A1D77CF89D34}" type="presParOf" srcId="{75B7B2B8-98E3-46B0-A613-D755A22AEAF8}" destId="{4E52C465-B3F7-41C6-8C5F-03504EA0EC26}" srcOrd="0" destOrd="0" presId="urn:microsoft.com/office/officeart/2005/8/layout/hierarchy2"/>
    <dgm:cxn modelId="{CCE13D15-3F84-4AB1-ACD5-2C42957B3AD5}" type="presParOf" srcId="{75B7B2B8-98E3-46B0-A613-D755A22AEAF8}" destId="{79EE1BE1-D968-49D8-A379-EBDFF60F345B}" srcOrd="1" destOrd="0" presId="urn:microsoft.com/office/officeart/2005/8/layout/hierarchy2"/>
    <dgm:cxn modelId="{D98ABEFE-9760-4B7F-9928-3FCD221D9AE6}" type="presParOf" srcId="{79EE1BE1-D968-49D8-A379-EBDFF60F345B}" destId="{0E400EA7-E4C1-4FA4-A660-3A2DADAC52A7}" srcOrd="0" destOrd="0" presId="urn:microsoft.com/office/officeart/2005/8/layout/hierarchy2"/>
    <dgm:cxn modelId="{5204319C-E6AC-466F-8891-CAAA1A2BAFAE}" type="presParOf" srcId="{0E400EA7-E4C1-4FA4-A660-3A2DADAC52A7}" destId="{C167296B-8847-4DA5-BCBF-82B91EB64332}" srcOrd="0" destOrd="0" presId="urn:microsoft.com/office/officeart/2005/8/layout/hierarchy2"/>
    <dgm:cxn modelId="{3721F1CA-4171-4C51-A47B-1EA796710363}" type="presParOf" srcId="{79EE1BE1-D968-49D8-A379-EBDFF60F345B}" destId="{1420EC88-A49F-45EC-873B-520DEBC760D5}" srcOrd="1" destOrd="0" presId="urn:microsoft.com/office/officeart/2005/8/layout/hierarchy2"/>
    <dgm:cxn modelId="{4162C04E-DC1B-4D91-A5BF-3809B0F95F33}" type="presParOf" srcId="{1420EC88-A49F-45EC-873B-520DEBC760D5}" destId="{5C6D89BA-FB21-45D3-BEDA-7D2D175102E5}" srcOrd="0" destOrd="0" presId="urn:microsoft.com/office/officeart/2005/8/layout/hierarchy2"/>
    <dgm:cxn modelId="{BD7F3E76-73DD-4373-A93F-B4F02D65CD2A}" type="presParOf" srcId="{1420EC88-A49F-45EC-873B-520DEBC760D5}" destId="{128CD502-561E-4BF2-8970-B37CDE9665D1}" srcOrd="1" destOrd="0" presId="urn:microsoft.com/office/officeart/2005/8/layout/hierarchy2"/>
    <dgm:cxn modelId="{C1E5BB26-B923-4A9A-8012-7005EE20FEAD}" type="presParOf" srcId="{79EE1BE1-D968-49D8-A379-EBDFF60F345B}" destId="{FDE8A7D2-48F2-4474-9AF9-132E1854FA89}" srcOrd="2" destOrd="0" presId="urn:microsoft.com/office/officeart/2005/8/layout/hierarchy2"/>
    <dgm:cxn modelId="{5478D7E1-3113-4D20-A998-E99E6B08FA46}" type="presParOf" srcId="{FDE8A7D2-48F2-4474-9AF9-132E1854FA89}" destId="{E16D45FF-858B-4128-B93E-9BCFAB69C527}" srcOrd="0" destOrd="0" presId="urn:microsoft.com/office/officeart/2005/8/layout/hierarchy2"/>
    <dgm:cxn modelId="{58A1BC66-574B-43DC-B4E8-76ACB32E22FD}" type="presParOf" srcId="{79EE1BE1-D968-49D8-A379-EBDFF60F345B}" destId="{8FD4B196-A90D-453E-84A0-72C911D5ACF7}" srcOrd="3" destOrd="0" presId="urn:microsoft.com/office/officeart/2005/8/layout/hierarchy2"/>
    <dgm:cxn modelId="{971982E8-183D-4819-B0FE-609AB747631B}" type="presParOf" srcId="{8FD4B196-A90D-453E-84A0-72C911D5ACF7}" destId="{0DCC2583-063E-4C65-97B7-FCE4D538F12D}" srcOrd="0" destOrd="0" presId="urn:microsoft.com/office/officeart/2005/8/layout/hierarchy2"/>
    <dgm:cxn modelId="{4F631E44-E0F8-49BA-956A-C83EF70F60A9}" type="presParOf" srcId="{8FD4B196-A90D-453E-84A0-72C911D5ACF7}" destId="{B8596758-187C-4389-9F78-EAB01B098A78}" srcOrd="1" destOrd="0" presId="urn:microsoft.com/office/officeart/2005/8/layout/hierarchy2"/>
    <dgm:cxn modelId="{2D4162B2-B497-43B7-94D0-F14A450E3EC5}" type="presParOf" srcId="{798E12B4-E69F-42E7-AF05-AC013195989C}" destId="{E0DCE73C-D3AE-4663-9C11-CEDC2B624A15}" srcOrd="2" destOrd="0" presId="urn:microsoft.com/office/officeart/2005/8/layout/hierarchy2"/>
    <dgm:cxn modelId="{DE089CDA-8E12-4ADD-9C19-B8285693A141}" type="presParOf" srcId="{E0DCE73C-D3AE-4663-9C11-CEDC2B624A15}" destId="{C1F66546-8C73-40B6-9C15-F6BCC16A7E04}" srcOrd="0" destOrd="0" presId="urn:microsoft.com/office/officeart/2005/8/layout/hierarchy2"/>
    <dgm:cxn modelId="{9E206104-069A-47CF-B70C-DD6F6E1D9D2E}" type="presParOf" srcId="{798E12B4-E69F-42E7-AF05-AC013195989C}" destId="{23EBC460-03BD-4120-A621-291282E2FC93}" srcOrd="3" destOrd="0" presId="urn:microsoft.com/office/officeart/2005/8/layout/hierarchy2"/>
    <dgm:cxn modelId="{10352D5C-468F-49CD-B0D9-992681FFB0D0}" type="presParOf" srcId="{23EBC460-03BD-4120-A621-291282E2FC93}" destId="{05F7930B-42D8-4176-8452-3BFF49F2A5BB}" srcOrd="0" destOrd="0" presId="urn:microsoft.com/office/officeart/2005/8/layout/hierarchy2"/>
    <dgm:cxn modelId="{E2C52907-CF05-48C8-A2FA-4D5781D49160}" type="presParOf" srcId="{23EBC460-03BD-4120-A621-291282E2FC93}" destId="{ED9F89BC-C90F-4998-97F8-F495FDEAD6EC}" srcOrd="1" destOrd="0" presId="urn:microsoft.com/office/officeart/2005/8/layout/hierarchy2"/>
    <dgm:cxn modelId="{904DD905-B88E-4716-B45E-BE6661590A51}" type="presParOf" srcId="{ED9F89BC-C90F-4998-97F8-F495FDEAD6EC}" destId="{9C396E74-2F50-4B45-8765-D3187B40AC6C}" srcOrd="0" destOrd="0" presId="urn:microsoft.com/office/officeart/2005/8/layout/hierarchy2"/>
    <dgm:cxn modelId="{2DC01FA5-7B31-4C13-858A-42F5EB773E2F}" type="presParOf" srcId="{9C396E74-2F50-4B45-8765-D3187B40AC6C}" destId="{C316B3CB-CB46-4956-AEE7-C7F458C410E6}" srcOrd="0" destOrd="0" presId="urn:microsoft.com/office/officeart/2005/8/layout/hierarchy2"/>
    <dgm:cxn modelId="{68D18440-36B0-4C2A-9D28-7E058F0F46E4}" type="presParOf" srcId="{ED9F89BC-C90F-4998-97F8-F495FDEAD6EC}" destId="{235F15CB-A65D-4DA8-8501-A427718AD458}" srcOrd="1" destOrd="0" presId="urn:microsoft.com/office/officeart/2005/8/layout/hierarchy2"/>
    <dgm:cxn modelId="{27CFDD8D-D278-46A9-9942-DFE3EDD35FFC}" type="presParOf" srcId="{235F15CB-A65D-4DA8-8501-A427718AD458}" destId="{A40A76FE-CFEC-4342-AE1E-C738DBCB54FA}" srcOrd="0" destOrd="0" presId="urn:microsoft.com/office/officeart/2005/8/layout/hierarchy2"/>
    <dgm:cxn modelId="{9C5D447F-7E7C-4993-A811-1186DA3338B7}" type="presParOf" srcId="{235F15CB-A65D-4DA8-8501-A427718AD458}" destId="{2EB19C45-E457-4029-B30B-8B292A734A8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07C34E-28F6-4228-83AC-5C6C83B6F078}">
      <dsp:nvSpPr>
        <dsp:cNvPr id="0" name=""/>
        <dsp:cNvSpPr/>
      </dsp:nvSpPr>
      <dsp:spPr>
        <a:xfrm>
          <a:off x="4830633" y="2446862"/>
          <a:ext cx="91440" cy="45578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47667-7848-42AA-A79E-1B95C8E7B455}">
      <dsp:nvSpPr>
        <dsp:cNvPr id="0" name=""/>
        <dsp:cNvSpPr/>
      </dsp:nvSpPr>
      <dsp:spPr>
        <a:xfrm>
          <a:off x="3439790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1436563" y="310602"/>
              </a:lnTo>
              <a:lnTo>
                <a:pt x="1436563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DB2C9-B056-46BA-AE97-4633BEE6424E}">
      <dsp:nvSpPr>
        <dsp:cNvPr id="0" name=""/>
        <dsp:cNvSpPr/>
      </dsp:nvSpPr>
      <dsp:spPr>
        <a:xfrm>
          <a:off x="2003226" y="2446862"/>
          <a:ext cx="957708" cy="4557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602"/>
              </a:lnTo>
              <a:lnTo>
                <a:pt x="957708" y="310602"/>
              </a:lnTo>
              <a:lnTo>
                <a:pt x="957708" y="4557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92E6B9-BF49-40D9-A727-80D0A5F8D062}">
      <dsp:nvSpPr>
        <dsp:cNvPr id="0" name=""/>
        <dsp:cNvSpPr/>
      </dsp:nvSpPr>
      <dsp:spPr>
        <a:xfrm>
          <a:off x="1164574" y="2446862"/>
          <a:ext cx="838651" cy="456568"/>
        </a:xfrm>
        <a:custGeom>
          <a:avLst/>
          <a:gdLst/>
          <a:ahLst/>
          <a:cxnLst/>
          <a:rect l="0" t="0" r="0" b="0"/>
          <a:pathLst>
            <a:path>
              <a:moveTo>
                <a:pt x="838651" y="0"/>
              </a:moveTo>
              <a:lnTo>
                <a:pt x="838651" y="311388"/>
              </a:lnTo>
              <a:lnTo>
                <a:pt x="0" y="311388"/>
              </a:lnTo>
              <a:lnTo>
                <a:pt x="0" y="45656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D7E2C1-200E-4032-836B-61B5192DEDC6}">
      <dsp:nvSpPr>
        <dsp:cNvPr id="0" name=""/>
        <dsp:cNvSpPr/>
      </dsp:nvSpPr>
      <dsp:spPr>
        <a:xfrm>
          <a:off x="2003226" y="995933"/>
          <a:ext cx="1436563" cy="455782"/>
        </a:xfrm>
        <a:custGeom>
          <a:avLst/>
          <a:gdLst/>
          <a:ahLst/>
          <a:cxnLst/>
          <a:rect l="0" t="0" r="0" b="0"/>
          <a:pathLst>
            <a:path>
              <a:moveTo>
                <a:pt x="1436563" y="0"/>
              </a:moveTo>
              <a:lnTo>
                <a:pt x="1436563" y="310602"/>
              </a:lnTo>
              <a:lnTo>
                <a:pt x="0" y="310602"/>
              </a:lnTo>
              <a:lnTo>
                <a:pt x="0" y="4557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D934E0-B6A4-4A6A-A8C9-FC861803B640}">
      <dsp:nvSpPr>
        <dsp:cNvPr id="0" name=""/>
        <dsp:cNvSpPr/>
      </dsp:nvSpPr>
      <dsp:spPr>
        <a:xfrm>
          <a:off x="2656209" y="786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DB446-B31F-47D3-A4ED-E45C17DA43A7}">
      <dsp:nvSpPr>
        <dsp:cNvPr id="0" name=""/>
        <dsp:cNvSpPr/>
      </dsp:nvSpPr>
      <dsp:spPr>
        <a:xfrm>
          <a:off x="2830338" y="166208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encouraging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2830338" y="166208"/>
        <a:ext cx="1567160" cy="995146"/>
      </dsp:txXfrm>
    </dsp:sp>
    <dsp:sp modelId="{1ACA6ED0-9A5C-417B-8767-C2238326CCAB}">
      <dsp:nvSpPr>
        <dsp:cNvPr id="0" name=""/>
        <dsp:cNvSpPr/>
      </dsp:nvSpPr>
      <dsp:spPr>
        <a:xfrm>
          <a:off x="1219646" y="1451715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EE406-234E-423C-BB0A-7A7CD419B515}">
      <dsp:nvSpPr>
        <dsp:cNvPr id="0" name=""/>
        <dsp:cNvSpPr/>
      </dsp:nvSpPr>
      <dsp:spPr>
        <a:xfrm>
          <a:off x="1393775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supporting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1393775" y="1617137"/>
        <a:ext cx="1567160" cy="995146"/>
      </dsp:txXfrm>
    </dsp:sp>
    <dsp:sp modelId="{7851AA71-8F98-4FE3-99DC-BB646B5B08EC}">
      <dsp:nvSpPr>
        <dsp:cNvPr id="0" name=""/>
        <dsp:cNvSpPr/>
      </dsp:nvSpPr>
      <dsp:spPr>
        <a:xfrm>
          <a:off x="380994" y="2903430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520569-93F3-46A8-9CEE-72ED49585D5B}">
      <dsp:nvSpPr>
        <dsp:cNvPr id="0" name=""/>
        <dsp:cNvSpPr/>
      </dsp:nvSpPr>
      <dsp:spPr>
        <a:xfrm>
          <a:off x="555123" y="3068853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caring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555123" y="3068853"/>
        <a:ext cx="1567160" cy="995146"/>
      </dsp:txXfrm>
    </dsp:sp>
    <dsp:sp modelId="{DEDAAA87-B667-4E2B-936F-74AB2F274602}">
      <dsp:nvSpPr>
        <dsp:cNvPr id="0" name=""/>
        <dsp:cNvSpPr/>
      </dsp:nvSpPr>
      <dsp:spPr>
        <a:xfrm>
          <a:off x="2177355" y="2902644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254812-A8ED-47A5-9140-35119F3EC279}">
      <dsp:nvSpPr>
        <dsp:cNvPr id="0" name=""/>
        <dsp:cNvSpPr/>
      </dsp:nvSpPr>
      <dsp:spPr>
        <a:xfrm>
          <a:off x="2351484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helping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2351484" y="3068066"/>
        <a:ext cx="1567160" cy="995146"/>
      </dsp:txXfrm>
    </dsp:sp>
    <dsp:sp modelId="{C23464C7-106D-4F96-9C97-9C6224E6C818}">
      <dsp:nvSpPr>
        <dsp:cNvPr id="0" name=""/>
        <dsp:cNvSpPr/>
      </dsp:nvSpPr>
      <dsp:spPr>
        <a:xfrm>
          <a:off x="4092773" y="1451715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0725B1-2BB0-48C3-9360-52B2A0B9B84A}">
      <dsp:nvSpPr>
        <dsp:cNvPr id="0" name=""/>
        <dsp:cNvSpPr/>
      </dsp:nvSpPr>
      <dsp:spPr>
        <a:xfrm>
          <a:off x="4266902" y="1617137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Negotiating differences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4266902" y="1617137"/>
        <a:ext cx="1567160" cy="995146"/>
      </dsp:txXfrm>
    </dsp:sp>
    <dsp:sp modelId="{EA71F646-6DA6-4AAD-91A4-B55FD3BBC7C7}">
      <dsp:nvSpPr>
        <dsp:cNvPr id="0" name=""/>
        <dsp:cNvSpPr/>
      </dsp:nvSpPr>
      <dsp:spPr>
        <a:xfrm>
          <a:off x="4092773" y="2902644"/>
          <a:ext cx="1567160" cy="995146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CE80A6-0806-43C6-AE78-9C93940E981D}">
      <dsp:nvSpPr>
        <dsp:cNvPr id="0" name=""/>
        <dsp:cNvSpPr/>
      </dsp:nvSpPr>
      <dsp:spPr>
        <a:xfrm>
          <a:off x="4266902" y="3068066"/>
          <a:ext cx="1567160" cy="9951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solidFill>
                <a:srgbClr val="FF0000"/>
              </a:solidFill>
            </a:rPr>
            <a:t>caring</a:t>
          </a:r>
          <a:endParaRPr lang="en-US" sz="2100" kern="1200" dirty="0">
            <a:solidFill>
              <a:srgbClr val="FF0000"/>
            </a:solidFill>
          </a:endParaRPr>
        </a:p>
      </dsp:txBody>
      <dsp:txXfrm>
        <a:off x="4266902" y="3068066"/>
        <a:ext cx="1567160" cy="99514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E5A139-7BC6-449A-A2EA-36ED6DA00B53}">
      <dsp:nvSpPr>
        <dsp:cNvPr id="0" name=""/>
        <dsp:cNvSpPr/>
      </dsp:nvSpPr>
      <dsp:spPr>
        <a:xfrm>
          <a:off x="1587" y="1861641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Nagging</a:t>
          </a:r>
          <a:endParaRPr lang="en-US" sz="2400" kern="1200" dirty="0"/>
        </a:p>
      </dsp:txBody>
      <dsp:txXfrm>
        <a:off x="1587" y="1861641"/>
        <a:ext cx="1603374" cy="801687"/>
      </dsp:txXfrm>
    </dsp:sp>
    <dsp:sp modelId="{760D6065-DEE6-4DBD-8052-D63E41262DC5}">
      <dsp:nvSpPr>
        <dsp:cNvPr id="0" name=""/>
        <dsp:cNvSpPr/>
      </dsp:nvSpPr>
      <dsp:spPr>
        <a:xfrm rot="18770822">
          <a:off x="1454086" y="1899003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8770822">
        <a:off x="1902059" y="1893179"/>
        <a:ext cx="47155" cy="47155"/>
      </dsp:txXfrm>
    </dsp:sp>
    <dsp:sp modelId="{4E52C465-B3F7-41C6-8C5F-03504EA0EC26}">
      <dsp:nvSpPr>
        <dsp:cNvPr id="0" name=""/>
        <dsp:cNvSpPr/>
      </dsp:nvSpPr>
      <dsp:spPr>
        <a:xfrm>
          <a:off x="2246312" y="1170185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complaining</a:t>
          </a:r>
          <a:endParaRPr lang="en-US" sz="2400" kern="1200" dirty="0"/>
        </a:p>
      </dsp:txBody>
      <dsp:txXfrm>
        <a:off x="2246312" y="1170185"/>
        <a:ext cx="1603374" cy="801687"/>
      </dsp:txXfrm>
    </dsp:sp>
    <dsp:sp modelId="{0E400EA7-E4C1-4FA4-A660-3A2DADAC52A7}">
      <dsp:nvSpPr>
        <dsp:cNvPr id="0" name=""/>
        <dsp:cNvSpPr/>
      </dsp:nvSpPr>
      <dsp:spPr>
        <a:xfrm rot="19457599">
          <a:off x="3775450" y="132279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9457599">
        <a:off x="4150616" y="1320798"/>
        <a:ext cx="39491" cy="39491"/>
      </dsp:txXfrm>
    </dsp:sp>
    <dsp:sp modelId="{5C6D89BA-FB21-45D3-BEDA-7D2D175102E5}">
      <dsp:nvSpPr>
        <dsp:cNvPr id="0" name=""/>
        <dsp:cNvSpPr/>
      </dsp:nvSpPr>
      <dsp:spPr>
        <a:xfrm>
          <a:off x="4491037" y="709215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criticizing</a:t>
          </a:r>
          <a:endParaRPr lang="en-US" sz="2400" kern="1200" dirty="0"/>
        </a:p>
      </dsp:txBody>
      <dsp:txXfrm>
        <a:off x="4491037" y="709215"/>
        <a:ext cx="1603374" cy="801687"/>
      </dsp:txXfrm>
    </dsp:sp>
    <dsp:sp modelId="{FDE8A7D2-48F2-4474-9AF9-132E1854FA89}">
      <dsp:nvSpPr>
        <dsp:cNvPr id="0" name=""/>
        <dsp:cNvSpPr/>
      </dsp:nvSpPr>
      <dsp:spPr>
        <a:xfrm rot="2142401">
          <a:off x="3775450" y="178376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142401">
        <a:off x="4150616" y="1781769"/>
        <a:ext cx="39491" cy="39491"/>
      </dsp:txXfrm>
    </dsp:sp>
    <dsp:sp modelId="{0DCC2583-063E-4C65-97B7-FCE4D538F12D}">
      <dsp:nvSpPr>
        <dsp:cNvPr id="0" name=""/>
        <dsp:cNvSpPr/>
      </dsp:nvSpPr>
      <dsp:spPr>
        <a:xfrm>
          <a:off x="4491037" y="163115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punishing</a:t>
          </a:r>
          <a:endParaRPr lang="en-US" sz="2400" kern="1200" dirty="0"/>
        </a:p>
      </dsp:txBody>
      <dsp:txXfrm>
        <a:off x="4491037" y="1631156"/>
        <a:ext cx="1603374" cy="801687"/>
      </dsp:txXfrm>
    </dsp:sp>
    <dsp:sp modelId="{E0DCE73C-D3AE-4663-9C11-CEDC2B624A15}">
      <dsp:nvSpPr>
        <dsp:cNvPr id="0" name=""/>
        <dsp:cNvSpPr/>
      </dsp:nvSpPr>
      <dsp:spPr>
        <a:xfrm rot="2829178">
          <a:off x="1454086" y="2590458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2829178">
        <a:off x="1902059" y="2584635"/>
        <a:ext cx="47155" cy="47155"/>
      </dsp:txXfrm>
    </dsp:sp>
    <dsp:sp modelId="{05F7930B-42D8-4176-8452-3BFF49F2A5BB}">
      <dsp:nvSpPr>
        <dsp:cNvPr id="0" name=""/>
        <dsp:cNvSpPr/>
      </dsp:nvSpPr>
      <dsp:spPr>
        <a:xfrm>
          <a:off x="2246312" y="255309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blaming</a:t>
          </a:r>
          <a:endParaRPr lang="en-US" sz="2400" kern="1200" dirty="0"/>
        </a:p>
      </dsp:txBody>
      <dsp:txXfrm>
        <a:off x="2246312" y="2553096"/>
        <a:ext cx="1603374" cy="801687"/>
      </dsp:txXfrm>
    </dsp:sp>
    <dsp:sp modelId="{9C396E74-2F50-4B45-8765-D3187B40AC6C}">
      <dsp:nvSpPr>
        <dsp:cNvPr id="0" name=""/>
        <dsp:cNvSpPr/>
      </dsp:nvSpPr>
      <dsp:spPr>
        <a:xfrm>
          <a:off x="3849687" y="2936186"/>
          <a:ext cx="641350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641350" y="1775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154328" y="2937906"/>
        <a:ext cx="32067" cy="32067"/>
      </dsp:txXfrm>
    </dsp:sp>
    <dsp:sp modelId="{A40A76FE-CFEC-4342-AE1E-C738DBCB54FA}">
      <dsp:nvSpPr>
        <dsp:cNvPr id="0" name=""/>
        <dsp:cNvSpPr/>
      </dsp:nvSpPr>
      <dsp:spPr>
        <a:xfrm>
          <a:off x="4491037" y="2553096"/>
          <a:ext cx="1603374" cy="8016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threatening</a:t>
          </a:r>
          <a:endParaRPr lang="en-US" sz="2400" kern="1200" dirty="0"/>
        </a:p>
      </dsp:txBody>
      <dsp:txXfrm>
        <a:off x="4491037" y="2553096"/>
        <a:ext cx="1603374" cy="8016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887A8-1156-458D-9756-C3421E8E69D9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3CAF2-DFB2-42C1-BC5F-57A4B45108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10AA8-F9A7-41C8-B9DD-34FAFE12E0CD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F46FF-F1A9-4F6F-870E-14AA14E0E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335DC-FD55-43FB-B4E2-550695BBAD21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7EBBD-3B5F-4606-89D7-15285FCE8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7487A-68B9-49FC-A8F0-56AD81D96637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5DB91-370D-4CCE-8062-76FC00D02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E6A07-2BC6-441D-AF5F-8F385C9FDEBC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A5AA-C88B-4D99-B01B-2FBBF6E89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A7E40-A615-40A5-BA7C-A2F9C9525A2A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EFE69-A982-413B-8655-04BC7ACD75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A6528-DDF4-4360-96A2-7ADA309DA9ED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A91E5-5884-4550-A60A-AFA401213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9E4D0-0E4F-44BD-88EF-654F209E1FE3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7FFE6-752C-41AB-B32A-0C2607A77C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946D-9593-4762-B17B-580DBD0FBCC0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6D44B-EC25-4AB7-8121-0937C18AA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0DF8A-12CA-4F33-A4D9-8BC7DEEDA65F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B7302-E13E-45FB-8C1D-113A8B07D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74B1A-2B26-42D5-86AA-38F93A8A82A8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F0730-2921-4E5A-9AA0-0417D81611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B4F0BA-4B5D-4BA7-84BD-88358E44CCDF}" type="datetimeFigureOut">
              <a:rPr lang="en-US"/>
              <a:pPr>
                <a:defRPr/>
              </a:pPr>
              <a:t>6/18/2010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6AB140-BA73-4011-8BDB-3D69964132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/>
          <p:cNvSpPr/>
          <p:nvPr/>
        </p:nvSpPr>
        <p:spPr>
          <a:xfrm>
            <a:off x="1219200" y="533400"/>
            <a:ext cx="7315200" cy="594360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124200" y="2819400"/>
            <a:ext cx="327660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Choice </a:t>
            </a:r>
            <a:r>
              <a:rPr lang="en-US" b="1" u="sng" dirty="0" err="1" smtClean="0">
                <a:solidFill>
                  <a:schemeClr val="bg1"/>
                </a:solidFill>
              </a:rPr>
              <a:t>Thory</a:t>
            </a:r>
            <a:endParaRPr lang="en-US" b="1" u="sng" dirty="0" smtClean="0">
              <a:solidFill>
                <a:schemeClr val="bg1"/>
              </a:solidFill>
            </a:endParaRPr>
          </a:p>
          <a:p>
            <a:pPr algn="ctr"/>
            <a:endParaRPr lang="en-US" b="1" u="sng" dirty="0">
              <a:solidFill>
                <a:schemeClr val="bg1"/>
              </a:solidFill>
            </a:endParaRPr>
          </a:p>
          <a:p>
            <a:pPr algn="ctr"/>
            <a:r>
              <a:rPr lang="en-US" b="1" u="sng" dirty="0" smtClean="0">
                <a:solidFill>
                  <a:schemeClr val="bg1"/>
                </a:solidFill>
              </a:rPr>
              <a:t>Based on the work of William </a:t>
            </a:r>
            <a:r>
              <a:rPr lang="en-US" b="1" u="sng" dirty="0" err="1" smtClean="0">
                <a:solidFill>
                  <a:schemeClr val="bg1"/>
                </a:solidFill>
              </a:rPr>
              <a:t>Glasser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0" y="49530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Presented by: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Mike Rospenda, Ct/RT 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Behavior is TOTAL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Thinking</a:t>
            </a:r>
          </a:p>
          <a:p>
            <a:r>
              <a:rPr lang="en-US" dirty="0" smtClean="0"/>
              <a:t>Emotions</a:t>
            </a:r>
          </a:p>
          <a:p>
            <a:r>
              <a:rPr lang="en-US" dirty="0" smtClean="0"/>
              <a:t>Physiology</a:t>
            </a:r>
          </a:p>
          <a:p>
            <a:r>
              <a:rPr lang="en-US" dirty="0" smtClean="0"/>
              <a:t>Acting</a:t>
            </a:r>
          </a:p>
          <a:p>
            <a:r>
              <a:rPr lang="en-US" dirty="0" smtClean="0"/>
              <a:t>We do all of this behavior all the time.</a:t>
            </a:r>
          </a:p>
          <a:p>
            <a:r>
              <a:rPr lang="en-US" dirty="0" smtClean="0"/>
              <a:t>Usually, we are not aware of all that is happening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Total Behavior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can only really control our own acting!!!</a:t>
            </a:r>
          </a:p>
          <a:p>
            <a:r>
              <a:rPr lang="en-US" dirty="0" smtClean="0"/>
              <a:t>We can’t control weather our heart pumps</a:t>
            </a:r>
          </a:p>
          <a:p>
            <a:pPr lvl="1"/>
            <a:r>
              <a:rPr lang="en-US" dirty="0" smtClean="0"/>
              <a:t>Physiology</a:t>
            </a:r>
          </a:p>
          <a:p>
            <a:r>
              <a:rPr lang="en-US" dirty="0" smtClean="0"/>
              <a:t>We can somewhat control our thinking</a:t>
            </a:r>
          </a:p>
          <a:p>
            <a:pPr lvl="1"/>
            <a:r>
              <a:rPr lang="en-US" dirty="0" smtClean="0"/>
              <a:t>We can distract ourselves or change thoughts</a:t>
            </a:r>
          </a:p>
          <a:p>
            <a:r>
              <a:rPr lang="en-US" dirty="0" smtClean="0"/>
              <a:t>We can’t control weather we get happy or sad</a:t>
            </a:r>
          </a:p>
          <a:p>
            <a:pPr lvl="1"/>
            <a:r>
              <a:rPr lang="en-US" dirty="0" smtClean="0"/>
              <a:t>The world gives us information, we </a:t>
            </a:r>
            <a:r>
              <a:rPr lang="en-US" dirty="0" err="1" smtClean="0"/>
              <a:t>decise</a:t>
            </a:r>
            <a:r>
              <a:rPr lang="en-US" dirty="0" smtClean="0"/>
              <a:t> what to do with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685800"/>
            <a:ext cx="7315200" cy="5486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</a:t>
            </a:r>
          </a:p>
          <a:p>
            <a:r>
              <a:rPr lang="en-US" dirty="0" smtClean="0"/>
              <a:t>                                                     Love and belonging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05000" y="1524000"/>
            <a:ext cx="5486400" cy="3733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7000" y="1981200"/>
            <a:ext cx="3657600" cy="2895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Fun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581400" y="2514600"/>
            <a:ext cx="1905000" cy="18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29000" y="1066800"/>
            <a:ext cx="288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Love and belonging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05200" y="16764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Power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05200" y="4876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Power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057400" y="2057400"/>
            <a:ext cx="485518" cy="25908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P0wer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781800" y="2209800"/>
            <a:ext cx="485518" cy="27432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Power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219200" y="1143000"/>
            <a:ext cx="485518" cy="43434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Love belonging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00" y="1219200"/>
            <a:ext cx="485518" cy="4419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Love belonging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flipH="1">
            <a:off x="3581400" y="2133600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Fun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810000" y="45720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Fun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124200" y="2514600"/>
            <a:ext cx="485518" cy="1905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Fun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638800" y="2514600"/>
            <a:ext cx="485518" cy="19050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en-US" dirty="0" smtClean="0"/>
              <a:t>Fun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886200" y="28956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Survival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2057400" y="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       Basic Needs that we all have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xplosion 2 3"/>
          <p:cNvSpPr/>
          <p:nvPr/>
        </p:nvSpPr>
        <p:spPr>
          <a:xfrm>
            <a:off x="685800" y="533400"/>
            <a:ext cx="2895600" cy="2971800"/>
          </a:xfrm>
          <a:prstGeom prst="irregularSeal2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>
                <a:rot lat="0" lon="2400000" rev="0"/>
              </a:camera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FF00"/>
                </a:solidFill>
              </a:rPr>
              <a:t>Caring habits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Explosion 2 4"/>
          <p:cNvSpPr/>
          <p:nvPr/>
        </p:nvSpPr>
        <p:spPr>
          <a:xfrm>
            <a:off x="1447800" y="533400"/>
            <a:ext cx="4191000" cy="2438400"/>
          </a:xfrm>
          <a:prstGeom prst="irregularSeal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Deadly Habits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151</Words>
  <Application>Microsoft Office PowerPoint</Application>
  <PresentationFormat>On-screen Show 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All Behavior is TOTAL BEHAVIOR</vt:lpstr>
      <vt:lpstr>Total Behavior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rospenda</dc:creator>
  <cp:lastModifiedBy>michael rospenda</cp:lastModifiedBy>
  <cp:revision>22</cp:revision>
  <dcterms:created xsi:type="dcterms:W3CDTF">2010-02-25T01:27:14Z</dcterms:created>
  <dcterms:modified xsi:type="dcterms:W3CDTF">2010-06-19T04:36:11Z</dcterms:modified>
</cp:coreProperties>
</file>